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5" r:id="rId3"/>
    <p:sldId id="259" r:id="rId4"/>
    <p:sldId id="260" r:id="rId5"/>
    <p:sldId id="261" r:id="rId6"/>
    <p:sldId id="262" r:id="rId7"/>
    <p:sldId id="263" r:id="rId8"/>
    <p:sldId id="266" r:id="rId9"/>
    <p:sldId id="264" r:id="rId10"/>
  </p:sldIdLst>
  <p:sldSz cx="12192000" cy="6858000"/>
  <p:notesSz cx="6858000" cy="9144000"/>
  <p:custDataLst>
    <p:tags r:id="rId1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16" userDrawn="1">
          <p15:clr>
            <a:srgbClr val="A4A3A4"/>
          </p15:clr>
        </p15:guide>
        <p15:guide id="2" pos="7256" userDrawn="1">
          <p15:clr>
            <a:srgbClr val="A4A3A4"/>
          </p15:clr>
        </p15:guide>
        <p15:guide id="3" orient="horz" pos="648" userDrawn="1">
          <p15:clr>
            <a:srgbClr val="A4A3A4"/>
          </p15:clr>
        </p15:guide>
        <p15:guide id="4" orient="horz" pos="712" userDrawn="1">
          <p15:clr>
            <a:srgbClr val="A4A3A4"/>
          </p15:clr>
        </p15:guide>
        <p15:guide id="5" orient="horz" pos="3928" userDrawn="1">
          <p15:clr>
            <a:srgbClr val="A4A3A4"/>
          </p15:clr>
        </p15:guide>
        <p15:guide id="6" orient="horz" pos="386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7" autoAdjust="0"/>
    <p:restoredTop sz="86483" autoAdjust="0"/>
  </p:normalViewPr>
  <p:slideViewPr>
    <p:cSldViewPr snapToGrid="0" showGuides="1">
      <p:cViewPr varScale="1">
        <p:scale>
          <a:sx n="96" d="100"/>
          <a:sy n="96" d="100"/>
        </p:scale>
        <p:origin x="180" y="57"/>
      </p:cViewPr>
      <p:guideLst>
        <p:guide pos="416"/>
        <p:guide pos="7256"/>
        <p:guide orient="horz" pos="648"/>
        <p:guide orient="horz" pos="712"/>
        <p:guide orient="horz" pos="3928"/>
        <p:guide orient="horz" pos="3864"/>
      </p:guideLst>
    </p:cSldViewPr>
  </p:slideViewPr>
  <p:outlineViewPr>
    <p:cViewPr>
      <p:scale>
        <a:sx n="33" d="100"/>
        <a:sy n="33" d="100"/>
      </p:scale>
      <p:origin x="0" y="0"/>
    </p:cViewPr>
  </p:outlin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jpe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94CB88-CDEA-4F7F-8311-D3A734BA52DD}" type="datetimeFigureOut">
              <a:rPr lang="zh-CN" altLang="en-US" smtClean="0"/>
              <a:t>2025/12/26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871471-FF7C-4CF3-A827-AEF761359888}" type="slidenum">
              <a:rPr lang="zh-CN" altLang="en-US" smtClean="0"/>
              <a:t>‹#›</a:t>
            </a:fld>
            <a:endParaRPr lang="zh-CN" altLang="en-US"/>
          </a:p>
        </p:txBody>
      </p:sp>
    </p:spTree>
    <p:extLst>
      <p:ext uri="{BB962C8B-B14F-4D97-AF65-F5344CB8AC3E}">
        <p14:creationId xmlns:p14="http://schemas.microsoft.com/office/powerpoint/2010/main" val="2792994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6" name="组合 5" descr="ec10b9c4-d658-4439-b797-074e870ae3d1"/>
          <p:cNvGrpSpPr/>
          <p:nvPr/>
        </p:nvGrpSpPr>
        <p:grpSpPr>
          <a:xfrm>
            <a:off x="5137275" y="2235858"/>
            <a:ext cx="6521054" cy="3898242"/>
            <a:chOff x="5862937" y="982368"/>
            <a:chExt cx="5966054" cy="3566467"/>
          </a:xfrm>
        </p:grpSpPr>
        <p:sp>
          <p:nvSpPr>
            <p:cNvPr id="7" name="任意多边形: 形状 6" descr="2f6e97b6-a3eb-4d7e-8ed9-7807d68b12a0"/>
            <p:cNvSpPr/>
            <p:nvPr/>
          </p:nvSpPr>
          <p:spPr bwMode="auto">
            <a:xfrm>
              <a:off x="5862937" y="1231206"/>
              <a:ext cx="5966054" cy="3291003"/>
            </a:xfrm>
            <a:custGeom>
              <a:avLst/>
              <a:gdLst>
                <a:gd name="T0" fmla="*/ 298 w 2499"/>
                <a:gd name="T1" fmla="*/ 1379 h 1379"/>
                <a:gd name="T2" fmla="*/ 552 w 2499"/>
                <a:gd name="T3" fmla="*/ 967 h 1379"/>
                <a:gd name="T4" fmla="*/ 308 w 2499"/>
                <a:gd name="T5" fmla="*/ 26 h 1379"/>
                <a:gd name="T6" fmla="*/ 673 w 2499"/>
                <a:gd name="T7" fmla="*/ 191 h 1379"/>
                <a:gd name="T8" fmla="*/ 1071 w 2499"/>
                <a:gd name="T9" fmla="*/ 346 h 1379"/>
                <a:gd name="T10" fmla="*/ 1897 w 2499"/>
                <a:gd name="T11" fmla="*/ 228 h 1379"/>
                <a:gd name="T12" fmla="*/ 1958 w 2499"/>
                <a:gd name="T13" fmla="*/ 880 h 1379"/>
                <a:gd name="T14" fmla="*/ 2499 w 2499"/>
                <a:gd name="T15" fmla="*/ 1379 h 1379"/>
                <a:gd name="T16" fmla="*/ 298 w 2499"/>
                <a:gd name="T17" fmla="*/ 137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9" h="1379">
                  <a:moveTo>
                    <a:pt x="298" y="1379"/>
                  </a:moveTo>
                  <a:cubicBezTo>
                    <a:pt x="298" y="1379"/>
                    <a:pt x="744" y="1164"/>
                    <a:pt x="552" y="967"/>
                  </a:cubicBezTo>
                  <a:cubicBezTo>
                    <a:pt x="361" y="770"/>
                    <a:pt x="0" y="79"/>
                    <a:pt x="308" y="26"/>
                  </a:cubicBezTo>
                  <a:cubicBezTo>
                    <a:pt x="455" y="0"/>
                    <a:pt x="564" y="95"/>
                    <a:pt x="673" y="191"/>
                  </a:cubicBezTo>
                  <a:cubicBezTo>
                    <a:pt x="790" y="294"/>
                    <a:pt x="907" y="397"/>
                    <a:pt x="1071" y="346"/>
                  </a:cubicBezTo>
                  <a:cubicBezTo>
                    <a:pt x="1385" y="246"/>
                    <a:pt x="1629" y="38"/>
                    <a:pt x="1897" y="228"/>
                  </a:cubicBezTo>
                  <a:cubicBezTo>
                    <a:pt x="2203" y="444"/>
                    <a:pt x="1762" y="780"/>
                    <a:pt x="1958" y="880"/>
                  </a:cubicBezTo>
                  <a:cubicBezTo>
                    <a:pt x="2155" y="980"/>
                    <a:pt x="2487" y="1181"/>
                    <a:pt x="2499" y="1379"/>
                  </a:cubicBezTo>
                  <a:cubicBezTo>
                    <a:pt x="298" y="1379"/>
                    <a:pt x="298" y="1379"/>
                    <a:pt x="298" y="1379"/>
                  </a:cubicBezTo>
                </a:path>
              </a:pathLst>
            </a:custGeom>
            <a:solidFill>
              <a:srgbClr val="5DCBC2">
                <a:alpha val="3000"/>
              </a:srgb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椭圆 7" descr="1f2a3471-8a4b-4012-9fba-cf27394f3551"/>
            <p:cNvSpPr/>
            <p:nvPr/>
          </p:nvSpPr>
          <p:spPr bwMode="auto">
            <a:xfrm>
              <a:off x="8845964" y="1131801"/>
              <a:ext cx="342591" cy="305314"/>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椭圆 8" descr="00d7da46-bfe6-4ec7-a487-dd4b3cecb93b"/>
            <p:cNvSpPr/>
            <p:nvPr/>
          </p:nvSpPr>
          <p:spPr bwMode="auto">
            <a:xfrm>
              <a:off x="10526968" y="1227655"/>
              <a:ext cx="227210" cy="202359"/>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椭圆 9" descr="66d0d088-3d17-40ee-a0d7-93859054a95e"/>
            <p:cNvSpPr/>
            <p:nvPr/>
          </p:nvSpPr>
          <p:spPr bwMode="auto">
            <a:xfrm>
              <a:off x="6735391" y="3966608"/>
              <a:ext cx="328391" cy="291114"/>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椭圆 10" descr="1127f80f-cc24-4f76-a33e-5560753004b6"/>
            <p:cNvSpPr/>
            <p:nvPr/>
          </p:nvSpPr>
          <p:spPr bwMode="auto">
            <a:xfrm>
              <a:off x="7424123" y="3600941"/>
              <a:ext cx="140232" cy="127806"/>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椭圆 11" descr="c399d708-7fa7-4cea-8b0e-975b0797cf72"/>
            <p:cNvSpPr/>
            <p:nvPr/>
          </p:nvSpPr>
          <p:spPr bwMode="auto">
            <a:xfrm>
              <a:off x="9312812" y="1603973"/>
              <a:ext cx="138456" cy="124256"/>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3" name="组合 12" descr="c0f37c1e-2c18-4013-8d2a-05b193682458"/>
            <p:cNvGrpSpPr/>
            <p:nvPr/>
          </p:nvGrpSpPr>
          <p:grpSpPr>
            <a:xfrm>
              <a:off x="11116296" y="2792392"/>
              <a:ext cx="631929" cy="516550"/>
              <a:chOff x="12441473" y="3283201"/>
              <a:chExt cx="631929" cy="516550"/>
            </a:xfrm>
          </p:grpSpPr>
          <p:sp>
            <p:nvSpPr>
              <p:cNvPr id="88" name="任意多边形: 形状 87" descr="1597cd45-4aaf-475d-b91e-f707c358e4db"/>
              <p:cNvSpPr/>
              <p:nvPr/>
            </p:nvSpPr>
            <p:spPr bwMode="auto">
              <a:xfrm>
                <a:off x="12441473" y="3283201"/>
                <a:ext cx="631929" cy="516550"/>
              </a:xfrm>
              <a:custGeom>
                <a:avLst/>
                <a:gdLst>
                  <a:gd name="T0" fmla="*/ 36 w 265"/>
                  <a:gd name="T1" fmla="*/ 1 h 216"/>
                  <a:gd name="T2" fmla="*/ 247 w 265"/>
                  <a:gd name="T3" fmla="*/ 26 h 216"/>
                  <a:gd name="T4" fmla="*/ 264 w 265"/>
                  <a:gd name="T5" fmla="*/ 47 h 216"/>
                  <a:gd name="T6" fmla="*/ 251 w 265"/>
                  <a:gd name="T7" fmla="*/ 160 h 216"/>
                  <a:gd name="T8" fmla="*/ 229 w 265"/>
                  <a:gd name="T9" fmla="*/ 177 h 216"/>
                  <a:gd name="T10" fmla="*/ 222 w 265"/>
                  <a:gd name="T11" fmla="*/ 176 h 216"/>
                  <a:gd name="T12" fmla="*/ 211 w 265"/>
                  <a:gd name="T13" fmla="*/ 216 h 216"/>
                  <a:gd name="T14" fmla="*/ 188 w 265"/>
                  <a:gd name="T15" fmla="*/ 172 h 216"/>
                  <a:gd name="T16" fmla="*/ 18 w 265"/>
                  <a:gd name="T17" fmla="*/ 153 h 216"/>
                  <a:gd name="T18" fmla="*/ 1 w 265"/>
                  <a:gd name="T19" fmla="*/ 131 h 216"/>
                  <a:gd name="T20" fmla="*/ 14 w 265"/>
                  <a:gd name="T21" fmla="*/ 18 h 216"/>
                  <a:gd name="T22" fmla="*/ 36 w 265"/>
                  <a:gd name="T23" fmla="*/ 1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5" h="216">
                    <a:moveTo>
                      <a:pt x="36" y="1"/>
                    </a:moveTo>
                    <a:cubicBezTo>
                      <a:pt x="247" y="26"/>
                      <a:pt x="247" y="26"/>
                      <a:pt x="247" y="26"/>
                    </a:cubicBezTo>
                    <a:cubicBezTo>
                      <a:pt x="257" y="27"/>
                      <a:pt x="265" y="37"/>
                      <a:pt x="264" y="47"/>
                    </a:cubicBezTo>
                    <a:cubicBezTo>
                      <a:pt x="251" y="160"/>
                      <a:pt x="251" y="160"/>
                      <a:pt x="251" y="160"/>
                    </a:cubicBezTo>
                    <a:cubicBezTo>
                      <a:pt x="250" y="171"/>
                      <a:pt x="240" y="178"/>
                      <a:pt x="229" y="177"/>
                    </a:cubicBezTo>
                    <a:cubicBezTo>
                      <a:pt x="222" y="176"/>
                      <a:pt x="222" y="176"/>
                      <a:pt x="222" y="176"/>
                    </a:cubicBezTo>
                    <a:cubicBezTo>
                      <a:pt x="211" y="216"/>
                      <a:pt x="211" y="216"/>
                      <a:pt x="211" y="216"/>
                    </a:cubicBezTo>
                    <a:cubicBezTo>
                      <a:pt x="188" y="172"/>
                      <a:pt x="188" y="172"/>
                      <a:pt x="188" y="172"/>
                    </a:cubicBezTo>
                    <a:cubicBezTo>
                      <a:pt x="18" y="153"/>
                      <a:pt x="18" y="153"/>
                      <a:pt x="18" y="153"/>
                    </a:cubicBezTo>
                    <a:cubicBezTo>
                      <a:pt x="8" y="151"/>
                      <a:pt x="0" y="142"/>
                      <a:pt x="1" y="131"/>
                    </a:cubicBezTo>
                    <a:cubicBezTo>
                      <a:pt x="14" y="18"/>
                      <a:pt x="14" y="18"/>
                      <a:pt x="14" y="18"/>
                    </a:cubicBezTo>
                    <a:cubicBezTo>
                      <a:pt x="16" y="8"/>
                      <a:pt x="25" y="0"/>
                      <a:pt x="36" y="1"/>
                    </a:cubicBezTo>
                    <a:close/>
                  </a:path>
                </a:pathLst>
              </a:cu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任意多边形: 形状 88" descr="10d8053a-ed04-4fca-b049-850017897c2c"/>
              <p:cNvSpPr/>
              <p:nvPr/>
            </p:nvSpPr>
            <p:spPr bwMode="auto">
              <a:xfrm>
                <a:off x="12846193" y="3482011"/>
                <a:ext cx="53252" cy="55028"/>
              </a:xfrm>
              <a:custGeom>
                <a:avLst/>
                <a:gdLst>
                  <a:gd name="T0" fmla="*/ 0 w 22"/>
                  <a:gd name="T1" fmla="*/ 11 h 23"/>
                  <a:gd name="T2" fmla="*/ 10 w 22"/>
                  <a:gd name="T3" fmla="*/ 22 h 23"/>
                  <a:gd name="T4" fmla="*/ 22 w 22"/>
                  <a:gd name="T5" fmla="*/ 13 h 23"/>
                  <a:gd name="T6" fmla="*/ 12 w 22"/>
                  <a:gd name="T7" fmla="*/ 1 h 23"/>
                  <a:gd name="T8" fmla="*/ 0 w 22"/>
                  <a:gd name="T9" fmla="*/ 11 h 23"/>
                </a:gdLst>
                <a:ahLst/>
                <a:cxnLst>
                  <a:cxn ang="0">
                    <a:pos x="T0" y="T1"/>
                  </a:cxn>
                  <a:cxn ang="0">
                    <a:pos x="T2" y="T3"/>
                  </a:cxn>
                  <a:cxn ang="0">
                    <a:pos x="T4" y="T5"/>
                  </a:cxn>
                  <a:cxn ang="0">
                    <a:pos x="T6" y="T7"/>
                  </a:cxn>
                  <a:cxn ang="0">
                    <a:pos x="T8" y="T9"/>
                  </a:cxn>
                </a:cxnLst>
                <a:rect l="0" t="0" r="r" b="b"/>
                <a:pathLst>
                  <a:path w="22" h="23">
                    <a:moveTo>
                      <a:pt x="0" y="11"/>
                    </a:moveTo>
                    <a:cubicBezTo>
                      <a:pt x="0" y="16"/>
                      <a:pt x="4" y="22"/>
                      <a:pt x="10" y="22"/>
                    </a:cubicBezTo>
                    <a:cubicBezTo>
                      <a:pt x="16" y="23"/>
                      <a:pt x="21" y="19"/>
                      <a:pt x="22" y="13"/>
                    </a:cubicBezTo>
                    <a:cubicBezTo>
                      <a:pt x="22" y="7"/>
                      <a:pt x="18" y="2"/>
                      <a:pt x="12" y="1"/>
                    </a:cubicBezTo>
                    <a:cubicBezTo>
                      <a:pt x="6" y="0"/>
                      <a:pt x="1" y="5"/>
                      <a:pt x="0"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任意多边形: 形状 89" descr="62848db1-7303-4f6c-961a-61b113a6fa5f"/>
              <p:cNvSpPr/>
              <p:nvPr/>
            </p:nvSpPr>
            <p:spPr bwMode="auto">
              <a:xfrm>
                <a:off x="12729037" y="3469584"/>
                <a:ext cx="55028" cy="53252"/>
              </a:xfrm>
              <a:custGeom>
                <a:avLst/>
                <a:gdLst>
                  <a:gd name="T0" fmla="*/ 1 w 23"/>
                  <a:gd name="T1" fmla="*/ 10 h 22"/>
                  <a:gd name="T2" fmla="*/ 10 w 23"/>
                  <a:gd name="T3" fmla="*/ 22 h 22"/>
                  <a:gd name="T4" fmla="*/ 22 w 23"/>
                  <a:gd name="T5" fmla="*/ 12 h 22"/>
                  <a:gd name="T6" fmla="*/ 13 w 23"/>
                  <a:gd name="T7" fmla="*/ 0 h 22"/>
                  <a:gd name="T8" fmla="*/ 1 w 23"/>
                  <a:gd name="T9" fmla="*/ 10 h 22"/>
                </a:gdLst>
                <a:ahLst/>
                <a:cxnLst>
                  <a:cxn ang="0">
                    <a:pos x="T0" y="T1"/>
                  </a:cxn>
                  <a:cxn ang="0">
                    <a:pos x="T2" y="T3"/>
                  </a:cxn>
                  <a:cxn ang="0">
                    <a:pos x="T4" y="T5"/>
                  </a:cxn>
                  <a:cxn ang="0">
                    <a:pos x="T6" y="T7"/>
                  </a:cxn>
                  <a:cxn ang="0">
                    <a:pos x="T8" y="T9"/>
                  </a:cxn>
                </a:cxnLst>
                <a:rect l="0" t="0" r="r" b="b"/>
                <a:pathLst>
                  <a:path w="23" h="22">
                    <a:moveTo>
                      <a:pt x="1" y="10"/>
                    </a:moveTo>
                    <a:cubicBezTo>
                      <a:pt x="0" y="16"/>
                      <a:pt x="4" y="21"/>
                      <a:pt x="10" y="22"/>
                    </a:cubicBezTo>
                    <a:cubicBezTo>
                      <a:pt x="16" y="22"/>
                      <a:pt x="22" y="18"/>
                      <a:pt x="22" y="12"/>
                    </a:cubicBezTo>
                    <a:cubicBezTo>
                      <a:pt x="23" y="6"/>
                      <a:pt x="19" y="1"/>
                      <a:pt x="13" y="0"/>
                    </a:cubicBezTo>
                    <a:cubicBezTo>
                      <a:pt x="7" y="0"/>
                      <a:pt x="2" y="4"/>
                      <a:pt x="1"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任意多边形: 形状 90" descr="bccd4f6a-f628-4fda-be55-c9d7e4bb9a09"/>
              <p:cNvSpPr/>
              <p:nvPr/>
            </p:nvSpPr>
            <p:spPr bwMode="auto">
              <a:xfrm>
                <a:off x="12615432" y="3455384"/>
                <a:ext cx="55028" cy="55028"/>
              </a:xfrm>
              <a:custGeom>
                <a:avLst/>
                <a:gdLst>
                  <a:gd name="T0" fmla="*/ 1 w 23"/>
                  <a:gd name="T1" fmla="*/ 10 h 23"/>
                  <a:gd name="T2" fmla="*/ 10 w 23"/>
                  <a:gd name="T3" fmla="*/ 22 h 23"/>
                  <a:gd name="T4" fmla="*/ 22 w 23"/>
                  <a:gd name="T5" fmla="*/ 13 h 23"/>
                  <a:gd name="T6" fmla="*/ 13 w 23"/>
                  <a:gd name="T7" fmla="*/ 1 h 23"/>
                  <a:gd name="T8" fmla="*/ 1 w 23"/>
                  <a:gd name="T9" fmla="*/ 10 h 23"/>
                </a:gdLst>
                <a:ahLst/>
                <a:cxnLst>
                  <a:cxn ang="0">
                    <a:pos x="T0" y="T1"/>
                  </a:cxn>
                  <a:cxn ang="0">
                    <a:pos x="T2" y="T3"/>
                  </a:cxn>
                  <a:cxn ang="0">
                    <a:pos x="T4" y="T5"/>
                  </a:cxn>
                  <a:cxn ang="0">
                    <a:pos x="T6" y="T7"/>
                  </a:cxn>
                  <a:cxn ang="0">
                    <a:pos x="T8" y="T9"/>
                  </a:cxn>
                </a:cxnLst>
                <a:rect l="0" t="0" r="r" b="b"/>
                <a:pathLst>
                  <a:path w="23" h="23">
                    <a:moveTo>
                      <a:pt x="1" y="10"/>
                    </a:moveTo>
                    <a:cubicBezTo>
                      <a:pt x="0" y="16"/>
                      <a:pt x="4" y="22"/>
                      <a:pt x="10" y="22"/>
                    </a:cubicBezTo>
                    <a:cubicBezTo>
                      <a:pt x="16" y="23"/>
                      <a:pt x="21" y="19"/>
                      <a:pt x="22" y="13"/>
                    </a:cubicBezTo>
                    <a:cubicBezTo>
                      <a:pt x="23" y="7"/>
                      <a:pt x="18" y="2"/>
                      <a:pt x="13" y="1"/>
                    </a:cubicBezTo>
                    <a:cubicBezTo>
                      <a:pt x="7" y="0"/>
                      <a:pt x="1" y="4"/>
                      <a:pt x="1"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4" name="任意多边形: 形状 13" descr="e0a4e4f5-69cd-417c-bdde-2d7b5ea57d2d"/>
            <p:cNvSpPr/>
            <p:nvPr/>
          </p:nvSpPr>
          <p:spPr bwMode="auto">
            <a:xfrm>
              <a:off x="8915193" y="2777302"/>
              <a:ext cx="2469141" cy="1771533"/>
            </a:xfrm>
            <a:custGeom>
              <a:avLst/>
              <a:gdLst>
                <a:gd name="T0" fmla="*/ 1007 w 1034"/>
                <a:gd name="T1" fmla="*/ 408 h 742"/>
                <a:gd name="T2" fmla="*/ 842 w 1034"/>
                <a:gd name="T3" fmla="*/ 234 h 742"/>
                <a:gd name="T4" fmla="*/ 680 w 1034"/>
                <a:gd name="T5" fmla="*/ 171 h 742"/>
                <a:gd name="T6" fmla="*/ 588 w 1034"/>
                <a:gd name="T7" fmla="*/ 163 h 742"/>
                <a:gd name="T8" fmla="*/ 420 w 1034"/>
                <a:gd name="T9" fmla="*/ 154 h 742"/>
                <a:gd name="T10" fmla="*/ 83 w 1034"/>
                <a:gd name="T11" fmla="*/ 4 h 742"/>
                <a:gd name="T12" fmla="*/ 61 w 1034"/>
                <a:gd name="T13" fmla="*/ 5 h 742"/>
                <a:gd name="T14" fmla="*/ 13 w 1034"/>
                <a:gd name="T15" fmla="*/ 36 h 742"/>
                <a:gd name="T16" fmla="*/ 5 w 1034"/>
                <a:gd name="T17" fmla="*/ 63 h 742"/>
                <a:gd name="T18" fmla="*/ 172 w 1034"/>
                <a:gd name="T19" fmla="*/ 215 h 742"/>
                <a:gd name="T20" fmla="*/ 316 w 1034"/>
                <a:gd name="T21" fmla="*/ 276 h 742"/>
                <a:gd name="T22" fmla="*/ 316 w 1034"/>
                <a:gd name="T23" fmla="*/ 276 h 742"/>
                <a:gd name="T24" fmla="*/ 488 w 1034"/>
                <a:gd name="T25" fmla="*/ 321 h 742"/>
                <a:gd name="T26" fmla="*/ 467 w 1034"/>
                <a:gd name="T27" fmla="*/ 742 h 742"/>
                <a:gd name="T28" fmla="*/ 840 w 1034"/>
                <a:gd name="T29" fmla="*/ 742 h 742"/>
                <a:gd name="T30" fmla="*/ 832 w 1034"/>
                <a:gd name="T31" fmla="*/ 687 h 742"/>
                <a:gd name="T32" fmla="*/ 1009 w 1034"/>
                <a:gd name="T33" fmla="*/ 552 h 742"/>
                <a:gd name="T34" fmla="*/ 1030 w 1034"/>
                <a:gd name="T35" fmla="*/ 500 h 742"/>
                <a:gd name="T36" fmla="*/ 1007 w 1034"/>
                <a:gd name="T37" fmla="*/ 408 h 742"/>
                <a:gd name="T38" fmla="*/ 914 w 1034"/>
                <a:gd name="T39" fmla="*/ 476 h 742"/>
                <a:gd name="T40" fmla="*/ 817 w 1034"/>
                <a:gd name="T41" fmla="*/ 579 h 742"/>
                <a:gd name="T42" fmla="*/ 817 w 1034"/>
                <a:gd name="T43" fmla="*/ 372 h 742"/>
                <a:gd name="T44" fmla="*/ 914 w 1034"/>
                <a:gd name="T45" fmla="*/ 476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4" h="742">
                  <a:moveTo>
                    <a:pt x="1007" y="408"/>
                  </a:moveTo>
                  <a:cubicBezTo>
                    <a:pt x="969" y="343"/>
                    <a:pt x="893" y="282"/>
                    <a:pt x="842" y="234"/>
                  </a:cubicBezTo>
                  <a:cubicBezTo>
                    <a:pt x="767" y="163"/>
                    <a:pt x="680" y="171"/>
                    <a:pt x="680" y="171"/>
                  </a:cubicBezTo>
                  <a:cubicBezTo>
                    <a:pt x="588" y="163"/>
                    <a:pt x="588" y="163"/>
                    <a:pt x="588" y="163"/>
                  </a:cubicBezTo>
                  <a:cubicBezTo>
                    <a:pt x="588" y="163"/>
                    <a:pt x="547" y="163"/>
                    <a:pt x="420" y="154"/>
                  </a:cubicBezTo>
                  <a:cubicBezTo>
                    <a:pt x="309" y="146"/>
                    <a:pt x="130" y="34"/>
                    <a:pt x="83" y="4"/>
                  </a:cubicBezTo>
                  <a:cubicBezTo>
                    <a:pt x="76" y="0"/>
                    <a:pt x="67" y="0"/>
                    <a:pt x="61" y="5"/>
                  </a:cubicBezTo>
                  <a:cubicBezTo>
                    <a:pt x="13" y="36"/>
                    <a:pt x="13" y="36"/>
                    <a:pt x="13" y="36"/>
                  </a:cubicBezTo>
                  <a:cubicBezTo>
                    <a:pt x="4" y="42"/>
                    <a:pt x="0" y="54"/>
                    <a:pt x="5" y="63"/>
                  </a:cubicBezTo>
                  <a:cubicBezTo>
                    <a:pt x="39" y="127"/>
                    <a:pt x="102" y="176"/>
                    <a:pt x="172" y="215"/>
                  </a:cubicBezTo>
                  <a:cubicBezTo>
                    <a:pt x="220" y="240"/>
                    <a:pt x="270" y="261"/>
                    <a:pt x="316" y="276"/>
                  </a:cubicBezTo>
                  <a:cubicBezTo>
                    <a:pt x="316" y="276"/>
                    <a:pt x="316" y="276"/>
                    <a:pt x="316" y="276"/>
                  </a:cubicBezTo>
                  <a:cubicBezTo>
                    <a:pt x="410" y="308"/>
                    <a:pt x="488" y="321"/>
                    <a:pt x="488" y="321"/>
                  </a:cubicBezTo>
                  <a:cubicBezTo>
                    <a:pt x="452" y="579"/>
                    <a:pt x="467" y="742"/>
                    <a:pt x="467" y="742"/>
                  </a:cubicBezTo>
                  <a:cubicBezTo>
                    <a:pt x="840" y="742"/>
                    <a:pt x="840" y="742"/>
                    <a:pt x="840" y="742"/>
                  </a:cubicBezTo>
                  <a:cubicBezTo>
                    <a:pt x="832" y="687"/>
                    <a:pt x="832" y="687"/>
                    <a:pt x="832" y="687"/>
                  </a:cubicBezTo>
                  <a:cubicBezTo>
                    <a:pt x="832" y="687"/>
                    <a:pt x="957" y="629"/>
                    <a:pt x="1009" y="552"/>
                  </a:cubicBezTo>
                  <a:cubicBezTo>
                    <a:pt x="1020" y="536"/>
                    <a:pt x="1028" y="518"/>
                    <a:pt x="1030" y="500"/>
                  </a:cubicBezTo>
                  <a:cubicBezTo>
                    <a:pt x="1034" y="469"/>
                    <a:pt x="1025" y="438"/>
                    <a:pt x="1007" y="408"/>
                  </a:cubicBezTo>
                  <a:moveTo>
                    <a:pt x="914" y="476"/>
                  </a:moveTo>
                  <a:cubicBezTo>
                    <a:pt x="907" y="534"/>
                    <a:pt x="817" y="579"/>
                    <a:pt x="817" y="579"/>
                  </a:cubicBezTo>
                  <a:cubicBezTo>
                    <a:pt x="817" y="372"/>
                    <a:pt x="817" y="372"/>
                    <a:pt x="817" y="372"/>
                  </a:cubicBezTo>
                  <a:cubicBezTo>
                    <a:pt x="817" y="372"/>
                    <a:pt x="921" y="418"/>
                    <a:pt x="914" y="476"/>
                  </a:cubicBezTo>
                </a:path>
              </a:pathLst>
            </a:custGeom>
            <a:solidFill>
              <a:srgbClr val="63A4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 name="任意多边形: 形状 14" descr="da1cc907-7cb3-4bd9-8543-7c15152b3be2"/>
            <p:cNvSpPr/>
            <p:nvPr/>
          </p:nvSpPr>
          <p:spPr bwMode="auto">
            <a:xfrm>
              <a:off x="8423494" y="1618174"/>
              <a:ext cx="1320661" cy="1065050"/>
            </a:xfrm>
            <a:custGeom>
              <a:avLst/>
              <a:gdLst>
                <a:gd name="T0" fmla="*/ 532 w 553"/>
                <a:gd name="T1" fmla="*/ 446 h 446"/>
                <a:gd name="T2" fmla="*/ 20 w 553"/>
                <a:gd name="T3" fmla="*/ 446 h 446"/>
                <a:gd name="T4" fmla="*/ 0 w 553"/>
                <a:gd name="T5" fmla="*/ 425 h 446"/>
                <a:gd name="T6" fmla="*/ 0 w 553"/>
                <a:gd name="T7" fmla="*/ 20 h 446"/>
                <a:gd name="T8" fmla="*/ 20 w 553"/>
                <a:gd name="T9" fmla="*/ 0 h 446"/>
                <a:gd name="T10" fmla="*/ 532 w 553"/>
                <a:gd name="T11" fmla="*/ 0 h 446"/>
                <a:gd name="T12" fmla="*/ 553 w 553"/>
                <a:gd name="T13" fmla="*/ 20 h 446"/>
                <a:gd name="T14" fmla="*/ 553 w 553"/>
                <a:gd name="T15" fmla="*/ 425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0" y="446"/>
                    <a:pt x="20" y="446"/>
                    <a:pt x="20" y="446"/>
                  </a:cubicBezTo>
                  <a:cubicBezTo>
                    <a:pt x="9" y="446"/>
                    <a:pt x="0" y="437"/>
                    <a:pt x="0" y="425"/>
                  </a:cubicBezTo>
                  <a:cubicBezTo>
                    <a:pt x="0" y="20"/>
                    <a:pt x="0" y="20"/>
                    <a:pt x="0" y="20"/>
                  </a:cubicBezTo>
                  <a:cubicBezTo>
                    <a:pt x="0" y="9"/>
                    <a:pt x="9" y="0"/>
                    <a:pt x="20" y="0"/>
                  </a:cubicBezTo>
                  <a:cubicBezTo>
                    <a:pt x="532" y="0"/>
                    <a:pt x="532" y="0"/>
                    <a:pt x="532" y="0"/>
                  </a:cubicBezTo>
                  <a:cubicBezTo>
                    <a:pt x="543" y="0"/>
                    <a:pt x="553" y="9"/>
                    <a:pt x="553" y="20"/>
                  </a:cubicBezTo>
                  <a:cubicBezTo>
                    <a:pt x="553" y="425"/>
                    <a:pt x="553" y="425"/>
                    <a:pt x="553" y="425"/>
                  </a:cubicBezTo>
                  <a:cubicBezTo>
                    <a:pt x="553" y="437"/>
                    <a:pt x="543" y="446"/>
                    <a:pt x="532" y="4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任意多边形: 形状 15" descr="e79ace19-fa3c-4942-8232-614df2c557d2"/>
            <p:cNvSpPr/>
            <p:nvPr/>
          </p:nvSpPr>
          <p:spPr bwMode="auto">
            <a:xfrm>
              <a:off x="8423494" y="1618174"/>
              <a:ext cx="1320661" cy="1065050"/>
            </a:xfrm>
            <a:custGeom>
              <a:avLst/>
              <a:gdLst>
                <a:gd name="T0" fmla="*/ 532 w 553"/>
                <a:gd name="T1" fmla="*/ 446 h 446"/>
                <a:gd name="T2" fmla="*/ 20 w 553"/>
                <a:gd name="T3" fmla="*/ 446 h 446"/>
                <a:gd name="T4" fmla="*/ 0 w 553"/>
                <a:gd name="T5" fmla="*/ 425 h 446"/>
                <a:gd name="T6" fmla="*/ 0 w 553"/>
                <a:gd name="T7" fmla="*/ 20 h 446"/>
                <a:gd name="T8" fmla="*/ 20 w 553"/>
                <a:gd name="T9" fmla="*/ 0 h 446"/>
                <a:gd name="T10" fmla="*/ 532 w 553"/>
                <a:gd name="T11" fmla="*/ 0 h 446"/>
                <a:gd name="T12" fmla="*/ 553 w 553"/>
                <a:gd name="T13" fmla="*/ 20 h 446"/>
                <a:gd name="T14" fmla="*/ 553 w 553"/>
                <a:gd name="T15" fmla="*/ 425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0" y="446"/>
                    <a:pt x="20" y="446"/>
                    <a:pt x="20" y="446"/>
                  </a:cubicBezTo>
                  <a:cubicBezTo>
                    <a:pt x="9" y="446"/>
                    <a:pt x="0" y="437"/>
                    <a:pt x="0" y="425"/>
                  </a:cubicBezTo>
                  <a:cubicBezTo>
                    <a:pt x="0" y="20"/>
                    <a:pt x="0" y="20"/>
                    <a:pt x="0" y="20"/>
                  </a:cubicBezTo>
                  <a:cubicBezTo>
                    <a:pt x="0" y="9"/>
                    <a:pt x="9" y="0"/>
                    <a:pt x="20" y="0"/>
                  </a:cubicBezTo>
                  <a:cubicBezTo>
                    <a:pt x="532" y="0"/>
                    <a:pt x="532" y="0"/>
                    <a:pt x="532" y="0"/>
                  </a:cubicBezTo>
                  <a:cubicBezTo>
                    <a:pt x="543" y="0"/>
                    <a:pt x="553" y="9"/>
                    <a:pt x="553" y="20"/>
                  </a:cubicBezTo>
                  <a:cubicBezTo>
                    <a:pt x="553" y="425"/>
                    <a:pt x="553" y="425"/>
                    <a:pt x="553" y="425"/>
                  </a:cubicBezTo>
                  <a:cubicBezTo>
                    <a:pt x="553" y="437"/>
                    <a:pt x="543" y="446"/>
                    <a:pt x="532" y="446"/>
                  </a:cubicBezTo>
                  <a:close/>
                </a:path>
              </a:pathLst>
            </a:custGeom>
            <a:noFill/>
            <a:ln w="9525" cap="flat">
              <a:solidFill>
                <a:srgbClr val="C5D5E8"/>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17" name="任意多边形: 形状 16" descr="a6ad1b90-ac07-48c4-9e28-0e3ce24fd215"/>
            <p:cNvSpPr/>
            <p:nvPr/>
          </p:nvSpPr>
          <p:spPr bwMode="auto">
            <a:xfrm>
              <a:off x="8332966" y="1570246"/>
              <a:ext cx="1320661" cy="1065050"/>
            </a:xfrm>
            <a:custGeom>
              <a:avLst/>
              <a:gdLst>
                <a:gd name="T0" fmla="*/ 532 w 553"/>
                <a:gd name="T1" fmla="*/ 446 h 446"/>
                <a:gd name="T2" fmla="*/ 21 w 553"/>
                <a:gd name="T3" fmla="*/ 446 h 446"/>
                <a:gd name="T4" fmla="*/ 0 w 553"/>
                <a:gd name="T5" fmla="*/ 426 h 446"/>
                <a:gd name="T6" fmla="*/ 0 w 553"/>
                <a:gd name="T7" fmla="*/ 20 h 446"/>
                <a:gd name="T8" fmla="*/ 21 w 553"/>
                <a:gd name="T9" fmla="*/ 0 h 446"/>
                <a:gd name="T10" fmla="*/ 532 w 553"/>
                <a:gd name="T11" fmla="*/ 0 h 446"/>
                <a:gd name="T12" fmla="*/ 553 w 553"/>
                <a:gd name="T13" fmla="*/ 20 h 446"/>
                <a:gd name="T14" fmla="*/ 553 w 553"/>
                <a:gd name="T15" fmla="*/ 426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1" y="446"/>
                    <a:pt x="21" y="446"/>
                    <a:pt x="21" y="446"/>
                  </a:cubicBezTo>
                  <a:cubicBezTo>
                    <a:pt x="9" y="446"/>
                    <a:pt x="0" y="437"/>
                    <a:pt x="0" y="426"/>
                  </a:cubicBezTo>
                  <a:cubicBezTo>
                    <a:pt x="0" y="20"/>
                    <a:pt x="0" y="20"/>
                    <a:pt x="0" y="20"/>
                  </a:cubicBezTo>
                  <a:cubicBezTo>
                    <a:pt x="0" y="9"/>
                    <a:pt x="9" y="0"/>
                    <a:pt x="21" y="0"/>
                  </a:cubicBezTo>
                  <a:cubicBezTo>
                    <a:pt x="532" y="0"/>
                    <a:pt x="532" y="0"/>
                    <a:pt x="532" y="0"/>
                  </a:cubicBezTo>
                  <a:cubicBezTo>
                    <a:pt x="544" y="0"/>
                    <a:pt x="553" y="9"/>
                    <a:pt x="553" y="20"/>
                  </a:cubicBezTo>
                  <a:cubicBezTo>
                    <a:pt x="553" y="426"/>
                    <a:pt x="553" y="426"/>
                    <a:pt x="553" y="426"/>
                  </a:cubicBezTo>
                  <a:cubicBezTo>
                    <a:pt x="553" y="437"/>
                    <a:pt x="544" y="446"/>
                    <a:pt x="532" y="4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形状 17" descr="d01e6b9b-2d59-4986-8e9f-f19f5cd994f2"/>
            <p:cNvSpPr/>
            <p:nvPr/>
          </p:nvSpPr>
          <p:spPr bwMode="auto">
            <a:xfrm>
              <a:off x="8332966" y="1570246"/>
              <a:ext cx="1320661" cy="1065050"/>
            </a:xfrm>
            <a:custGeom>
              <a:avLst/>
              <a:gdLst>
                <a:gd name="T0" fmla="*/ 532 w 553"/>
                <a:gd name="T1" fmla="*/ 446 h 446"/>
                <a:gd name="T2" fmla="*/ 21 w 553"/>
                <a:gd name="T3" fmla="*/ 446 h 446"/>
                <a:gd name="T4" fmla="*/ 0 w 553"/>
                <a:gd name="T5" fmla="*/ 426 h 446"/>
                <a:gd name="T6" fmla="*/ 0 w 553"/>
                <a:gd name="T7" fmla="*/ 20 h 446"/>
                <a:gd name="T8" fmla="*/ 21 w 553"/>
                <a:gd name="T9" fmla="*/ 0 h 446"/>
                <a:gd name="T10" fmla="*/ 532 w 553"/>
                <a:gd name="T11" fmla="*/ 0 h 446"/>
                <a:gd name="T12" fmla="*/ 553 w 553"/>
                <a:gd name="T13" fmla="*/ 20 h 446"/>
                <a:gd name="T14" fmla="*/ 553 w 553"/>
                <a:gd name="T15" fmla="*/ 426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1" y="446"/>
                    <a:pt x="21" y="446"/>
                    <a:pt x="21" y="446"/>
                  </a:cubicBezTo>
                  <a:cubicBezTo>
                    <a:pt x="9" y="446"/>
                    <a:pt x="0" y="437"/>
                    <a:pt x="0" y="426"/>
                  </a:cubicBezTo>
                  <a:cubicBezTo>
                    <a:pt x="0" y="20"/>
                    <a:pt x="0" y="20"/>
                    <a:pt x="0" y="20"/>
                  </a:cubicBezTo>
                  <a:cubicBezTo>
                    <a:pt x="0" y="9"/>
                    <a:pt x="9" y="0"/>
                    <a:pt x="21" y="0"/>
                  </a:cubicBezTo>
                  <a:cubicBezTo>
                    <a:pt x="532" y="0"/>
                    <a:pt x="532" y="0"/>
                    <a:pt x="532" y="0"/>
                  </a:cubicBezTo>
                  <a:cubicBezTo>
                    <a:pt x="544" y="0"/>
                    <a:pt x="553" y="9"/>
                    <a:pt x="553" y="20"/>
                  </a:cubicBezTo>
                  <a:cubicBezTo>
                    <a:pt x="553" y="426"/>
                    <a:pt x="553" y="426"/>
                    <a:pt x="553" y="426"/>
                  </a:cubicBezTo>
                  <a:cubicBezTo>
                    <a:pt x="553" y="437"/>
                    <a:pt x="544" y="446"/>
                    <a:pt x="532" y="446"/>
                  </a:cubicBezTo>
                  <a:close/>
                </a:path>
              </a:pathLst>
            </a:custGeom>
            <a:noFill/>
            <a:ln w="9525" cap="flat">
              <a:solidFill>
                <a:srgbClr val="C5D5E8"/>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19" name="椭圆 18" descr="c5101a2e-1d68-4744-8bf6-bd572eba8ee7"/>
            <p:cNvSpPr/>
            <p:nvPr/>
          </p:nvSpPr>
          <p:spPr bwMode="auto">
            <a:xfrm>
              <a:off x="8498048" y="1717579"/>
              <a:ext cx="179284" cy="179284"/>
            </a:xfrm>
            <a:prstGeom prst="ellipse">
              <a:avLst/>
            </a:prstGeom>
            <a:solidFill>
              <a:srgbClr val="D1E7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矩形 19" descr="6b6f43c9-c15c-4105-95bf-7fa7e874e4a6"/>
            <p:cNvSpPr/>
            <p:nvPr/>
          </p:nvSpPr>
          <p:spPr bwMode="auto">
            <a:xfrm>
              <a:off x="8474973" y="1976741"/>
              <a:ext cx="225436" cy="463298"/>
            </a:xfrm>
            <a:prstGeom prst="rect">
              <a:avLst/>
            </a:prstGeom>
            <a:solidFill>
              <a:srgbClr val="D1E7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 name="椭圆 20" descr="1b1b4681-a636-485f-8cd8-fac7de3d5f19"/>
            <p:cNvSpPr/>
            <p:nvPr/>
          </p:nvSpPr>
          <p:spPr bwMode="auto">
            <a:xfrm>
              <a:off x="8904542" y="1717579"/>
              <a:ext cx="177508" cy="179284"/>
            </a:xfrm>
            <a:prstGeom prst="ellipse">
              <a:avLst/>
            </a:pr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矩形 21" descr="89b9b64c-7a9c-409f-bed2-1f4e629c3cd3"/>
            <p:cNvSpPr/>
            <p:nvPr/>
          </p:nvSpPr>
          <p:spPr bwMode="auto">
            <a:xfrm>
              <a:off x="8879691" y="1976741"/>
              <a:ext cx="227210" cy="463298"/>
            </a:xfrm>
            <a:prstGeom prst="rect">
              <a:avLst/>
            </a:prstGeom>
            <a:solidFill>
              <a:srgbClr val="5DCBC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3" name="椭圆 22" descr="aecea83c-093b-4371-b96f-d6a2edc54c24"/>
            <p:cNvSpPr/>
            <p:nvPr/>
          </p:nvSpPr>
          <p:spPr bwMode="auto">
            <a:xfrm>
              <a:off x="9309261" y="1717579"/>
              <a:ext cx="179284" cy="179284"/>
            </a:xfrm>
            <a:prstGeom prst="ellipse">
              <a:avLst/>
            </a:prstGeom>
            <a:solidFill>
              <a:srgbClr val="D1E7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矩形 23" descr="ac246313-d201-4425-b228-9c3531a7bbed"/>
            <p:cNvSpPr/>
            <p:nvPr/>
          </p:nvSpPr>
          <p:spPr bwMode="auto">
            <a:xfrm>
              <a:off x="9286185" y="1976741"/>
              <a:ext cx="227210" cy="463298"/>
            </a:xfrm>
            <a:prstGeom prst="rect">
              <a:avLst/>
            </a:prstGeom>
            <a:solidFill>
              <a:srgbClr val="D1E7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5" name="任意多边形: 形状 24" descr="ebb9d168-96e1-4a45-82c0-9fea62a6733f"/>
            <p:cNvSpPr/>
            <p:nvPr/>
          </p:nvSpPr>
          <p:spPr bwMode="auto">
            <a:xfrm>
              <a:off x="8373792" y="2170224"/>
              <a:ext cx="40827" cy="76329"/>
            </a:xfrm>
            <a:custGeom>
              <a:avLst/>
              <a:gdLst>
                <a:gd name="T0" fmla="*/ 22 w 23"/>
                <a:gd name="T1" fmla="*/ 0 h 43"/>
                <a:gd name="T2" fmla="*/ 0 w 23"/>
                <a:gd name="T3" fmla="*/ 21 h 43"/>
                <a:gd name="T4" fmla="*/ 23 w 23"/>
                <a:gd name="T5" fmla="*/ 43 h 43"/>
                <a:gd name="T6" fmla="*/ 22 w 23"/>
                <a:gd name="T7" fmla="*/ 0 h 43"/>
              </a:gdLst>
              <a:ahLst/>
              <a:cxnLst>
                <a:cxn ang="0">
                  <a:pos x="T0" y="T1"/>
                </a:cxn>
                <a:cxn ang="0">
                  <a:pos x="T2" y="T3"/>
                </a:cxn>
                <a:cxn ang="0">
                  <a:pos x="T4" y="T5"/>
                </a:cxn>
                <a:cxn ang="0">
                  <a:pos x="T6" y="T7"/>
                </a:cxn>
              </a:cxnLst>
              <a:rect l="0" t="0" r="r" b="b"/>
              <a:pathLst>
                <a:path w="23" h="43">
                  <a:moveTo>
                    <a:pt x="22" y="0"/>
                  </a:moveTo>
                  <a:lnTo>
                    <a:pt x="0" y="21"/>
                  </a:lnTo>
                  <a:lnTo>
                    <a:pt x="23" y="43"/>
                  </a:lnTo>
                  <a:lnTo>
                    <a:pt x="22" y="0"/>
                  </a:lnTo>
                  <a:close/>
                </a:path>
              </a:pathLst>
            </a:cu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任意多边形: 形状 25" descr="150ec087-c30a-4164-86d0-e7b0a0c09956"/>
            <p:cNvSpPr/>
            <p:nvPr/>
          </p:nvSpPr>
          <p:spPr bwMode="auto">
            <a:xfrm>
              <a:off x="9564873" y="2170224"/>
              <a:ext cx="40827" cy="76329"/>
            </a:xfrm>
            <a:custGeom>
              <a:avLst/>
              <a:gdLst>
                <a:gd name="T0" fmla="*/ 2 w 23"/>
                <a:gd name="T1" fmla="*/ 0 h 43"/>
                <a:gd name="T2" fmla="*/ 23 w 23"/>
                <a:gd name="T3" fmla="*/ 21 h 43"/>
                <a:gd name="T4" fmla="*/ 0 w 23"/>
                <a:gd name="T5" fmla="*/ 43 h 43"/>
                <a:gd name="T6" fmla="*/ 2 w 23"/>
                <a:gd name="T7" fmla="*/ 0 h 43"/>
              </a:gdLst>
              <a:ahLst/>
              <a:cxnLst>
                <a:cxn ang="0">
                  <a:pos x="T0" y="T1"/>
                </a:cxn>
                <a:cxn ang="0">
                  <a:pos x="T2" y="T3"/>
                </a:cxn>
                <a:cxn ang="0">
                  <a:pos x="T4" y="T5"/>
                </a:cxn>
                <a:cxn ang="0">
                  <a:pos x="T6" y="T7"/>
                </a:cxn>
              </a:cxnLst>
              <a:rect l="0" t="0" r="r" b="b"/>
              <a:pathLst>
                <a:path w="23" h="43">
                  <a:moveTo>
                    <a:pt x="2" y="0"/>
                  </a:moveTo>
                  <a:lnTo>
                    <a:pt x="23" y="21"/>
                  </a:lnTo>
                  <a:lnTo>
                    <a:pt x="0" y="43"/>
                  </a:lnTo>
                  <a:lnTo>
                    <a:pt x="2" y="0"/>
                  </a:lnTo>
                  <a:close/>
                </a:path>
              </a:pathLst>
            </a:cu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任意多边形: 形状 26" descr="58367dba-a81e-42ef-9f4e-fdc7be876b6a"/>
            <p:cNvSpPr/>
            <p:nvPr/>
          </p:nvSpPr>
          <p:spPr bwMode="auto">
            <a:xfrm>
              <a:off x="8758986" y="2498615"/>
              <a:ext cx="315965" cy="386968"/>
            </a:xfrm>
            <a:custGeom>
              <a:avLst/>
              <a:gdLst>
                <a:gd name="T0" fmla="*/ 133 w 133"/>
                <a:gd name="T1" fmla="*/ 128 h 162"/>
                <a:gd name="T2" fmla="*/ 80 w 133"/>
                <a:gd name="T3" fmla="*/ 3 h 162"/>
                <a:gd name="T4" fmla="*/ 80 w 133"/>
                <a:gd name="T5" fmla="*/ 60 h 162"/>
                <a:gd name="T6" fmla="*/ 0 w 133"/>
                <a:gd name="T7" fmla="*/ 59 h 162"/>
                <a:gd name="T8" fmla="*/ 84 w 133"/>
                <a:gd name="T9" fmla="*/ 162 h 162"/>
                <a:gd name="T10" fmla="*/ 133 w 133"/>
                <a:gd name="T11" fmla="*/ 128 h 162"/>
              </a:gdLst>
              <a:ahLst/>
              <a:cxnLst>
                <a:cxn ang="0">
                  <a:pos x="T0" y="T1"/>
                </a:cxn>
                <a:cxn ang="0">
                  <a:pos x="T2" y="T3"/>
                </a:cxn>
                <a:cxn ang="0">
                  <a:pos x="T4" y="T5"/>
                </a:cxn>
                <a:cxn ang="0">
                  <a:pos x="T6" y="T7"/>
                </a:cxn>
                <a:cxn ang="0">
                  <a:pos x="T8" y="T9"/>
                </a:cxn>
                <a:cxn ang="0">
                  <a:pos x="T10" y="T11"/>
                </a:cxn>
              </a:cxnLst>
              <a:rect l="0" t="0" r="r" b="b"/>
              <a:pathLst>
                <a:path w="133" h="162">
                  <a:moveTo>
                    <a:pt x="133" y="128"/>
                  </a:moveTo>
                  <a:cubicBezTo>
                    <a:pt x="133" y="128"/>
                    <a:pt x="96" y="0"/>
                    <a:pt x="80" y="3"/>
                  </a:cubicBezTo>
                  <a:cubicBezTo>
                    <a:pt x="63" y="6"/>
                    <a:pt x="80" y="60"/>
                    <a:pt x="80" y="60"/>
                  </a:cubicBezTo>
                  <a:cubicBezTo>
                    <a:pt x="0" y="59"/>
                    <a:pt x="0" y="59"/>
                    <a:pt x="0" y="59"/>
                  </a:cubicBezTo>
                  <a:cubicBezTo>
                    <a:pt x="0" y="59"/>
                    <a:pt x="60" y="146"/>
                    <a:pt x="84" y="162"/>
                  </a:cubicBezTo>
                  <a:lnTo>
                    <a:pt x="133" y="128"/>
                  </a:ln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27" descr="39f5e234-8d4b-409d-a880-46fb8d17f57c"/>
            <p:cNvSpPr/>
            <p:nvPr/>
          </p:nvSpPr>
          <p:spPr bwMode="auto">
            <a:xfrm>
              <a:off x="10594421" y="4140566"/>
              <a:ext cx="326615" cy="408269"/>
            </a:xfrm>
            <a:custGeom>
              <a:avLst/>
              <a:gdLst>
                <a:gd name="T0" fmla="*/ 25 w 184"/>
                <a:gd name="T1" fmla="*/ 0 h 230"/>
                <a:gd name="T2" fmla="*/ 0 w 184"/>
                <a:gd name="T3" fmla="*/ 223 h 230"/>
                <a:gd name="T4" fmla="*/ 184 w 184"/>
                <a:gd name="T5" fmla="*/ 230 h 230"/>
                <a:gd name="T6" fmla="*/ 25 w 184"/>
                <a:gd name="T7" fmla="*/ 0 h 230"/>
              </a:gdLst>
              <a:ahLst/>
              <a:cxnLst>
                <a:cxn ang="0">
                  <a:pos x="T0" y="T1"/>
                </a:cxn>
                <a:cxn ang="0">
                  <a:pos x="T2" y="T3"/>
                </a:cxn>
                <a:cxn ang="0">
                  <a:pos x="T4" y="T5"/>
                </a:cxn>
                <a:cxn ang="0">
                  <a:pos x="T6" y="T7"/>
                </a:cxn>
              </a:cxnLst>
              <a:rect l="0" t="0" r="r" b="b"/>
              <a:pathLst>
                <a:path w="184" h="230">
                  <a:moveTo>
                    <a:pt x="25" y="0"/>
                  </a:moveTo>
                  <a:lnTo>
                    <a:pt x="0" y="223"/>
                  </a:lnTo>
                  <a:lnTo>
                    <a:pt x="184" y="230"/>
                  </a:lnTo>
                  <a:lnTo>
                    <a:pt x="25" y="0"/>
                  </a:lnTo>
                  <a:close/>
                </a:path>
              </a:pathLst>
            </a:custGeom>
            <a:solidFill>
              <a:srgbClr val="4F87E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任意多边形: 形状 28" descr="ea6919ab-177d-49ba-b43a-0d48b19d904f"/>
            <p:cNvSpPr/>
            <p:nvPr/>
          </p:nvSpPr>
          <p:spPr bwMode="auto">
            <a:xfrm>
              <a:off x="10594421" y="4140566"/>
              <a:ext cx="326615" cy="408269"/>
            </a:xfrm>
            <a:custGeom>
              <a:avLst/>
              <a:gdLst>
                <a:gd name="T0" fmla="*/ 25 w 184"/>
                <a:gd name="T1" fmla="*/ 0 h 230"/>
                <a:gd name="T2" fmla="*/ 0 w 184"/>
                <a:gd name="T3" fmla="*/ 223 h 230"/>
                <a:gd name="T4" fmla="*/ 184 w 184"/>
                <a:gd name="T5" fmla="*/ 230 h 230"/>
                <a:gd name="T6" fmla="*/ 25 w 184"/>
                <a:gd name="T7" fmla="*/ 0 h 230"/>
              </a:gdLst>
              <a:ahLst/>
              <a:cxnLst>
                <a:cxn ang="0">
                  <a:pos x="T0" y="T1"/>
                </a:cxn>
                <a:cxn ang="0">
                  <a:pos x="T2" y="T3"/>
                </a:cxn>
                <a:cxn ang="0">
                  <a:pos x="T4" y="T5"/>
                </a:cxn>
                <a:cxn ang="0">
                  <a:pos x="T6" y="T7"/>
                </a:cxn>
              </a:cxnLst>
              <a:rect l="0" t="0" r="r" b="b"/>
              <a:pathLst>
                <a:path w="184" h="230">
                  <a:moveTo>
                    <a:pt x="25" y="0"/>
                  </a:moveTo>
                  <a:lnTo>
                    <a:pt x="0" y="223"/>
                  </a:lnTo>
                  <a:lnTo>
                    <a:pt x="184" y="230"/>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形状 29" descr="ba22fd10-0688-46fe-b8cd-af68e08de701"/>
            <p:cNvSpPr/>
            <p:nvPr/>
          </p:nvSpPr>
          <p:spPr bwMode="auto">
            <a:xfrm>
              <a:off x="9406890" y="2963686"/>
              <a:ext cx="189934" cy="447321"/>
            </a:xfrm>
            <a:custGeom>
              <a:avLst/>
              <a:gdLst>
                <a:gd name="T0" fmla="*/ 0 w 107"/>
                <a:gd name="T1" fmla="*/ 0 h 252"/>
                <a:gd name="T2" fmla="*/ 18 w 107"/>
                <a:gd name="T3" fmla="*/ 215 h 252"/>
                <a:gd name="T4" fmla="*/ 107 w 107"/>
                <a:gd name="T5" fmla="*/ 252 h 252"/>
                <a:gd name="T6" fmla="*/ 0 w 107"/>
                <a:gd name="T7" fmla="*/ 0 h 252"/>
              </a:gdLst>
              <a:ahLst/>
              <a:cxnLst>
                <a:cxn ang="0">
                  <a:pos x="T0" y="T1"/>
                </a:cxn>
                <a:cxn ang="0">
                  <a:pos x="T2" y="T3"/>
                </a:cxn>
                <a:cxn ang="0">
                  <a:pos x="T4" y="T5"/>
                </a:cxn>
                <a:cxn ang="0">
                  <a:pos x="T6" y="T7"/>
                </a:cxn>
              </a:cxnLst>
              <a:rect l="0" t="0" r="r" b="b"/>
              <a:pathLst>
                <a:path w="107" h="251">
                  <a:moveTo>
                    <a:pt x="0" y="0"/>
                  </a:moveTo>
                  <a:lnTo>
                    <a:pt x="18" y="215"/>
                  </a:lnTo>
                  <a:lnTo>
                    <a:pt x="107" y="252"/>
                  </a:lnTo>
                  <a:lnTo>
                    <a:pt x="0" y="0"/>
                  </a:lnTo>
                  <a:close/>
                </a:path>
              </a:pathLst>
            </a:custGeom>
            <a:solidFill>
              <a:srgbClr val="4F87E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形状 30" descr="29ab4078-ddab-46d8-bba5-70fcab3e5711"/>
            <p:cNvSpPr/>
            <p:nvPr/>
          </p:nvSpPr>
          <p:spPr bwMode="auto">
            <a:xfrm>
              <a:off x="9406890" y="2963686"/>
              <a:ext cx="189934" cy="447321"/>
            </a:xfrm>
            <a:custGeom>
              <a:avLst/>
              <a:gdLst>
                <a:gd name="T0" fmla="*/ 0 w 107"/>
                <a:gd name="T1" fmla="*/ 0 h 252"/>
                <a:gd name="T2" fmla="*/ 18 w 107"/>
                <a:gd name="T3" fmla="*/ 215 h 252"/>
                <a:gd name="T4" fmla="*/ 107 w 107"/>
                <a:gd name="T5" fmla="*/ 252 h 252"/>
                <a:gd name="T6" fmla="*/ 0 w 107"/>
                <a:gd name="T7" fmla="*/ 0 h 252"/>
              </a:gdLst>
              <a:ahLst/>
              <a:cxnLst>
                <a:cxn ang="0">
                  <a:pos x="T0" y="T1"/>
                </a:cxn>
                <a:cxn ang="0">
                  <a:pos x="T2" y="T3"/>
                </a:cxn>
                <a:cxn ang="0">
                  <a:pos x="T4" y="T5"/>
                </a:cxn>
                <a:cxn ang="0">
                  <a:pos x="T6" y="T7"/>
                </a:cxn>
              </a:cxnLst>
              <a:rect l="0" t="0" r="r" b="b"/>
              <a:pathLst>
                <a:path w="107" h="251">
                  <a:moveTo>
                    <a:pt x="0" y="0"/>
                  </a:moveTo>
                  <a:lnTo>
                    <a:pt x="18" y="215"/>
                  </a:lnTo>
                  <a:lnTo>
                    <a:pt x="107" y="25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31" descr="ad9835e4-55d5-49af-84e3-dda6adb8316c"/>
            <p:cNvSpPr/>
            <p:nvPr/>
          </p:nvSpPr>
          <p:spPr bwMode="auto">
            <a:xfrm>
              <a:off x="10358335" y="4140566"/>
              <a:ext cx="280463" cy="395844"/>
            </a:xfrm>
            <a:custGeom>
              <a:avLst/>
              <a:gdLst>
                <a:gd name="T0" fmla="*/ 99 w 118"/>
                <a:gd name="T1" fmla="*/ 166 h 166"/>
                <a:gd name="T2" fmla="*/ 19 w 118"/>
                <a:gd name="T3" fmla="*/ 166 h 166"/>
                <a:gd name="T4" fmla="*/ 0 w 118"/>
                <a:gd name="T5" fmla="*/ 147 h 166"/>
                <a:gd name="T6" fmla="*/ 0 w 118"/>
                <a:gd name="T7" fmla="*/ 0 h 166"/>
                <a:gd name="T8" fmla="*/ 118 w 118"/>
                <a:gd name="T9" fmla="*/ 0 h 166"/>
                <a:gd name="T10" fmla="*/ 118 w 118"/>
                <a:gd name="T11" fmla="*/ 147 h 166"/>
                <a:gd name="T12" fmla="*/ 99 w 118"/>
                <a:gd name="T13" fmla="*/ 166 h 166"/>
              </a:gdLst>
              <a:ahLst/>
              <a:cxnLst>
                <a:cxn ang="0">
                  <a:pos x="T0" y="T1"/>
                </a:cxn>
                <a:cxn ang="0">
                  <a:pos x="T2" y="T3"/>
                </a:cxn>
                <a:cxn ang="0">
                  <a:pos x="T4" y="T5"/>
                </a:cxn>
                <a:cxn ang="0">
                  <a:pos x="T6" y="T7"/>
                </a:cxn>
                <a:cxn ang="0">
                  <a:pos x="T8" y="T9"/>
                </a:cxn>
                <a:cxn ang="0">
                  <a:pos x="T10" y="T11"/>
                </a:cxn>
                <a:cxn ang="0">
                  <a:pos x="T12" y="T13"/>
                </a:cxn>
              </a:cxnLst>
              <a:rect l="0" t="0" r="r" b="b"/>
              <a:pathLst>
                <a:path w="118" h="166">
                  <a:moveTo>
                    <a:pt x="99" y="166"/>
                  </a:moveTo>
                  <a:cubicBezTo>
                    <a:pt x="19" y="166"/>
                    <a:pt x="19" y="166"/>
                    <a:pt x="19" y="166"/>
                  </a:cubicBezTo>
                  <a:cubicBezTo>
                    <a:pt x="8" y="166"/>
                    <a:pt x="0" y="157"/>
                    <a:pt x="0" y="147"/>
                  </a:cubicBezTo>
                  <a:cubicBezTo>
                    <a:pt x="0" y="0"/>
                    <a:pt x="0" y="0"/>
                    <a:pt x="0" y="0"/>
                  </a:cubicBezTo>
                  <a:cubicBezTo>
                    <a:pt x="118" y="0"/>
                    <a:pt x="118" y="0"/>
                    <a:pt x="118" y="0"/>
                  </a:cubicBezTo>
                  <a:cubicBezTo>
                    <a:pt x="118" y="147"/>
                    <a:pt x="118" y="147"/>
                    <a:pt x="118" y="147"/>
                  </a:cubicBezTo>
                  <a:cubicBezTo>
                    <a:pt x="118" y="157"/>
                    <a:pt x="110" y="166"/>
                    <a:pt x="99"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32" descr="1c91ee9a-5371-4186-bad9-2809cf21b160"/>
            <p:cNvSpPr/>
            <p:nvPr/>
          </p:nvSpPr>
          <p:spPr bwMode="auto">
            <a:xfrm>
              <a:off x="10408037" y="4012760"/>
              <a:ext cx="30177" cy="118932"/>
            </a:xfrm>
            <a:custGeom>
              <a:avLst/>
              <a:gdLst>
                <a:gd name="T0" fmla="*/ 10 w 13"/>
                <a:gd name="T1" fmla="*/ 0 h 50"/>
                <a:gd name="T2" fmla="*/ 9 w 13"/>
                <a:gd name="T3" fmla="*/ 1 h 50"/>
                <a:gd name="T4" fmla="*/ 9 w 13"/>
                <a:gd name="T5" fmla="*/ 1 h 50"/>
                <a:gd name="T6" fmla="*/ 6 w 13"/>
                <a:gd name="T7" fmla="*/ 12 h 50"/>
                <a:gd name="T8" fmla="*/ 1 w 13"/>
                <a:gd name="T9" fmla="*/ 24 h 50"/>
                <a:gd name="T10" fmla="*/ 0 w 13"/>
                <a:gd name="T11" fmla="*/ 31 h 50"/>
                <a:gd name="T12" fmla="*/ 0 w 13"/>
                <a:gd name="T13" fmla="*/ 38 h 50"/>
                <a:gd name="T14" fmla="*/ 5 w 13"/>
                <a:gd name="T15" fmla="*/ 50 h 50"/>
                <a:gd name="T16" fmla="*/ 6 w 13"/>
                <a:gd name="T17" fmla="*/ 50 h 50"/>
                <a:gd name="T18" fmla="*/ 7 w 13"/>
                <a:gd name="T19" fmla="*/ 49 h 50"/>
                <a:gd name="T20" fmla="*/ 7 w 13"/>
                <a:gd name="T21" fmla="*/ 49 h 50"/>
                <a:gd name="T22" fmla="*/ 6 w 13"/>
                <a:gd name="T23" fmla="*/ 37 h 50"/>
                <a:gd name="T24" fmla="*/ 8 w 13"/>
                <a:gd name="T25" fmla="*/ 26 h 50"/>
                <a:gd name="T26" fmla="*/ 11 w 13"/>
                <a:gd name="T27" fmla="*/ 14 h 50"/>
                <a:gd name="T28" fmla="*/ 11 w 13"/>
                <a:gd name="T29" fmla="*/ 0 h 50"/>
                <a:gd name="T30" fmla="*/ 10 w 13"/>
                <a:gd name="T31" fmla="*/ 0 h 50"/>
                <a:gd name="T32" fmla="*/ 10 w 13"/>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50">
                  <a:moveTo>
                    <a:pt x="10" y="0"/>
                  </a:moveTo>
                  <a:cubicBezTo>
                    <a:pt x="10" y="0"/>
                    <a:pt x="9" y="0"/>
                    <a:pt x="9" y="1"/>
                  </a:cubicBezTo>
                  <a:cubicBezTo>
                    <a:pt x="9" y="1"/>
                    <a:pt x="9" y="1"/>
                    <a:pt x="9" y="1"/>
                  </a:cubicBezTo>
                  <a:cubicBezTo>
                    <a:pt x="9" y="5"/>
                    <a:pt x="7" y="8"/>
                    <a:pt x="6" y="12"/>
                  </a:cubicBezTo>
                  <a:cubicBezTo>
                    <a:pt x="4" y="16"/>
                    <a:pt x="3" y="20"/>
                    <a:pt x="1" y="24"/>
                  </a:cubicBezTo>
                  <a:cubicBezTo>
                    <a:pt x="1" y="26"/>
                    <a:pt x="0" y="28"/>
                    <a:pt x="0" y="31"/>
                  </a:cubicBezTo>
                  <a:cubicBezTo>
                    <a:pt x="0" y="33"/>
                    <a:pt x="0" y="35"/>
                    <a:pt x="0" y="38"/>
                  </a:cubicBezTo>
                  <a:cubicBezTo>
                    <a:pt x="1" y="42"/>
                    <a:pt x="2" y="46"/>
                    <a:pt x="5" y="50"/>
                  </a:cubicBezTo>
                  <a:cubicBezTo>
                    <a:pt x="6" y="50"/>
                    <a:pt x="6" y="50"/>
                    <a:pt x="6" y="50"/>
                  </a:cubicBezTo>
                  <a:cubicBezTo>
                    <a:pt x="7" y="50"/>
                    <a:pt x="7" y="50"/>
                    <a:pt x="7" y="49"/>
                  </a:cubicBezTo>
                  <a:cubicBezTo>
                    <a:pt x="7" y="49"/>
                    <a:pt x="7" y="49"/>
                    <a:pt x="7" y="49"/>
                  </a:cubicBezTo>
                  <a:cubicBezTo>
                    <a:pt x="7" y="45"/>
                    <a:pt x="6" y="41"/>
                    <a:pt x="6" y="37"/>
                  </a:cubicBezTo>
                  <a:cubicBezTo>
                    <a:pt x="6" y="33"/>
                    <a:pt x="7" y="29"/>
                    <a:pt x="8" y="26"/>
                  </a:cubicBezTo>
                  <a:cubicBezTo>
                    <a:pt x="8" y="22"/>
                    <a:pt x="10" y="18"/>
                    <a:pt x="11" y="14"/>
                  </a:cubicBezTo>
                  <a:cubicBezTo>
                    <a:pt x="12" y="10"/>
                    <a:pt x="13" y="5"/>
                    <a:pt x="11" y="0"/>
                  </a:cubicBezTo>
                  <a:cubicBezTo>
                    <a:pt x="11" y="0"/>
                    <a:pt x="11" y="0"/>
                    <a:pt x="10" y="0"/>
                  </a:cubicBezTo>
                  <a:cubicBezTo>
                    <a:pt x="10" y="0"/>
                    <a:pt x="10" y="0"/>
                    <a:pt x="10" y="0"/>
                  </a:cubicBezTo>
                </a:path>
              </a:pathLst>
            </a:custGeom>
            <a:solidFill>
              <a:srgbClr val="92BF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形状 33" descr="6546fc1b-8af7-460c-9e17-cd2c89640155"/>
            <p:cNvSpPr/>
            <p:nvPr/>
          </p:nvSpPr>
          <p:spPr bwMode="auto">
            <a:xfrm>
              <a:off x="10555369" y="4034061"/>
              <a:ext cx="26627" cy="97630"/>
            </a:xfrm>
            <a:custGeom>
              <a:avLst/>
              <a:gdLst>
                <a:gd name="T0" fmla="*/ 2 w 11"/>
                <a:gd name="T1" fmla="*/ 0 h 41"/>
                <a:gd name="T2" fmla="*/ 1 w 11"/>
                <a:gd name="T3" fmla="*/ 1 h 41"/>
                <a:gd name="T4" fmla="*/ 2 w 11"/>
                <a:gd name="T5" fmla="*/ 12 h 41"/>
                <a:gd name="T6" fmla="*/ 4 w 11"/>
                <a:gd name="T7" fmla="*/ 21 h 41"/>
                <a:gd name="T8" fmla="*/ 5 w 11"/>
                <a:gd name="T9" fmla="*/ 30 h 41"/>
                <a:gd name="T10" fmla="*/ 5 w 11"/>
                <a:gd name="T11" fmla="*/ 40 h 41"/>
                <a:gd name="T12" fmla="*/ 5 w 11"/>
                <a:gd name="T13" fmla="*/ 40 h 41"/>
                <a:gd name="T14" fmla="*/ 5 w 11"/>
                <a:gd name="T15" fmla="*/ 41 h 41"/>
                <a:gd name="T16" fmla="*/ 6 w 11"/>
                <a:gd name="T17" fmla="*/ 41 h 41"/>
                <a:gd name="T18" fmla="*/ 7 w 11"/>
                <a:gd name="T19" fmla="*/ 41 h 41"/>
                <a:gd name="T20" fmla="*/ 11 w 11"/>
                <a:gd name="T21" fmla="*/ 31 h 41"/>
                <a:gd name="T22" fmla="*/ 11 w 11"/>
                <a:gd name="T23" fmla="*/ 25 h 41"/>
                <a:gd name="T24" fmla="*/ 10 w 11"/>
                <a:gd name="T25" fmla="*/ 20 h 41"/>
                <a:gd name="T26" fmla="*/ 6 w 11"/>
                <a:gd name="T27" fmla="*/ 10 h 41"/>
                <a:gd name="T28" fmla="*/ 3 w 11"/>
                <a:gd name="T29" fmla="*/ 1 h 41"/>
                <a:gd name="T30" fmla="*/ 3 w 11"/>
                <a:gd name="T31" fmla="*/ 1 h 41"/>
                <a:gd name="T32" fmla="*/ 3 w 11"/>
                <a:gd name="T33" fmla="*/ 0 h 41"/>
                <a:gd name="T34" fmla="*/ 2 w 11"/>
                <a:gd name="T3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41">
                  <a:moveTo>
                    <a:pt x="2" y="0"/>
                  </a:moveTo>
                  <a:cubicBezTo>
                    <a:pt x="2" y="0"/>
                    <a:pt x="1" y="0"/>
                    <a:pt x="1" y="1"/>
                  </a:cubicBezTo>
                  <a:cubicBezTo>
                    <a:pt x="0" y="4"/>
                    <a:pt x="1" y="8"/>
                    <a:pt x="2" y="12"/>
                  </a:cubicBezTo>
                  <a:cubicBezTo>
                    <a:pt x="2" y="15"/>
                    <a:pt x="3" y="18"/>
                    <a:pt x="4" y="21"/>
                  </a:cubicBezTo>
                  <a:cubicBezTo>
                    <a:pt x="5" y="24"/>
                    <a:pt x="5" y="27"/>
                    <a:pt x="5" y="30"/>
                  </a:cubicBezTo>
                  <a:cubicBezTo>
                    <a:pt x="5" y="34"/>
                    <a:pt x="5" y="37"/>
                    <a:pt x="5" y="40"/>
                  </a:cubicBezTo>
                  <a:cubicBezTo>
                    <a:pt x="5" y="40"/>
                    <a:pt x="5" y="40"/>
                    <a:pt x="5" y="40"/>
                  </a:cubicBezTo>
                  <a:cubicBezTo>
                    <a:pt x="5" y="41"/>
                    <a:pt x="5" y="41"/>
                    <a:pt x="5" y="41"/>
                  </a:cubicBezTo>
                  <a:cubicBezTo>
                    <a:pt x="5" y="41"/>
                    <a:pt x="6" y="41"/>
                    <a:pt x="6" y="41"/>
                  </a:cubicBezTo>
                  <a:cubicBezTo>
                    <a:pt x="6" y="41"/>
                    <a:pt x="6" y="41"/>
                    <a:pt x="7" y="41"/>
                  </a:cubicBezTo>
                  <a:cubicBezTo>
                    <a:pt x="9" y="38"/>
                    <a:pt x="11" y="35"/>
                    <a:pt x="11" y="31"/>
                  </a:cubicBezTo>
                  <a:cubicBezTo>
                    <a:pt x="11" y="29"/>
                    <a:pt x="11" y="27"/>
                    <a:pt x="11" y="25"/>
                  </a:cubicBezTo>
                  <a:cubicBezTo>
                    <a:pt x="11" y="23"/>
                    <a:pt x="11" y="22"/>
                    <a:pt x="10" y="20"/>
                  </a:cubicBezTo>
                  <a:cubicBezTo>
                    <a:pt x="9" y="16"/>
                    <a:pt x="8" y="13"/>
                    <a:pt x="6" y="10"/>
                  </a:cubicBezTo>
                  <a:cubicBezTo>
                    <a:pt x="5" y="7"/>
                    <a:pt x="4" y="4"/>
                    <a:pt x="3" y="1"/>
                  </a:cubicBezTo>
                  <a:cubicBezTo>
                    <a:pt x="3" y="1"/>
                    <a:pt x="3" y="1"/>
                    <a:pt x="3" y="1"/>
                  </a:cubicBezTo>
                  <a:cubicBezTo>
                    <a:pt x="3" y="1"/>
                    <a:pt x="3" y="0"/>
                    <a:pt x="3" y="0"/>
                  </a:cubicBezTo>
                  <a:cubicBezTo>
                    <a:pt x="3" y="0"/>
                    <a:pt x="2" y="0"/>
                    <a:pt x="2" y="0"/>
                  </a:cubicBezTo>
                </a:path>
              </a:pathLst>
            </a:custGeom>
            <a:solidFill>
              <a:srgbClr val="92BF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34" descr="2a147ee8-2c11-44e7-8cce-f799cea99a0d"/>
            <p:cNvSpPr/>
            <p:nvPr/>
          </p:nvSpPr>
          <p:spPr bwMode="auto">
            <a:xfrm>
              <a:off x="10477265" y="3971934"/>
              <a:ext cx="35501" cy="159757"/>
            </a:xfrm>
            <a:custGeom>
              <a:avLst/>
              <a:gdLst>
                <a:gd name="T0" fmla="*/ 2 w 15"/>
                <a:gd name="T1" fmla="*/ 0 h 67"/>
                <a:gd name="T2" fmla="*/ 1 w 15"/>
                <a:gd name="T3" fmla="*/ 1 h 67"/>
                <a:gd name="T4" fmla="*/ 2 w 15"/>
                <a:gd name="T5" fmla="*/ 18 h 67"/>
                <a:gd name="T6" fmla="*/ 7 w 15"/>
                <a:gd name="T7" fmla="*/ 34 h 67"/>
                <a:gd name="T8" fmla="*/ 8 w 15"/>
                <a:gd name="T9" fmla="*/ 50 h 67"/>
                <a:gd name="T10" fmla="*/ 7 w 15"/>
                <a:gd name="T11" fmla="*/ 66 h 67"/>
                <a:gd name="T12" fmla="*/ 7 w 15"/>
                <a:gd name="T13" fmla="*/ 66 h 67"/>
                <a:gd name="T14" fmla="*/ 7 w 15"/>
                <a:gd name="T15" fmla="*/ 67 h 67"/>
                <a:gd name="T16" fmla="*/ 7 w 15"/>
                <a:gd name="T17" fmla="*/ 67 h 67"/>
                <a:gd name="T18" fmla="*/ 8 w 15"/>
                <a:gd name="T19" fmla="*/ 67 h 67"/>
                <a:gd name="T20" fmla="*/ 14 w 15"/>
                <a:gd name="T21" fmla="*/ 50 h 67"/>
                <a:gd name="T22" fmla="*/ 14 w 15"/>
                <a:gd name="T23" fmla="*/ 42 h 67"/>
                <a:gd name="T24" fmla="*/ 13 w 15"/>
                <a:gd name="T25" fmla="*/ 33 h 67"/>
                <a:gd name="T26" fmla="*/ 7 w 15"/>
                <a:gd name="T27" fmla="*/ 17 h 67"/>
                <a:gd name="T28" fmla="*/ 3 w 15"/>
                <a:gd name="T29" fmla="*/ 1 h 67"/>
                <a:gd name="T30" fmla="*/ 3 w 15"/>
                <a:gd name="T31" fmla="*/ 1 h 67"/>
                <a:gd name="T32" fmla="*/ 2 w 15"/>
                <a:gd name="T33" fmla="*/ 0 h 67"/>
                <a:gd name="T34" fmla="*/ 2 w 15"/>
                <a:gd name="T3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67">
                  <a:moveTo>
                    <a:pt x="2" y="0"/>
                  </a:moveTo>
                  <a:cubicBezTo>
                    <a:pt x="1" y="0"/>
                    <a:pt x="1" y="1"/>
                    <a:pt x="1" y="1"/>
                  </a:cubicBezTo>
                  <a:cubicBezTo>
                    <a:pt x="0" y="7"/>
                    <a:pt x="1" y="13"/>
                    <a:pt x="2" y="18"/>
                  </a:cubicBezTo>
                  <a:cubicBezTo>
                    <a:pt x="4" y="24"/>
                    <a:pt x="5" y="29"/>
                    <a:pt x="7" y="34"/>
                  </a:cubicBezTo>
                  <a:cubicBezTo>
                    <a:pt x="8" y="40"/>
                    <a:pt x="8" y="45"/>
                    <a:pt x="8" y="50"/>
                  </a:cubicBezTo>
                  <a:cubicBezTo>
                    <a:pt x="8" y="55"/>
                    <a:pt x="8" y="61"/>
                    <a:pt x="7" y="66"/>
                  </a:cubicBezTo>
                  <a:cubicBezTo>
                    <a:pt x="7" y="66"/>
                    <a:pt x="7" y="66"/>
                    <a:pt x="7" y="66"/>
                  </a:cubicBezTo>
                  <a:cubicBezTo>
                    <a:pt x="7" y="67"/>
                    <a:pt x="7" y="67"/>
                    <a:pt x="7" y="67"/>
                  </a:cubicBezTo>
                  <a:cubicBezTo>
                    <a:pt x="7" y="67"/>
                    <a:pt x="7" y="67"/>
                    <a:pt x="7" y="67"/>
                  </a:cubicBezTo>
                  <a:cubicBezTo>
                    <a:pt x="8" y="67"/>
                    <a:pt x="8" y="67"/>
                    <a:pt x="8" y="67"/>
                  </a:cubicBezTo>
                  <a:cubicBezTo>
                    <a:pt x="12" y="62"/>
                    <a:pt x="14" y="56"/>
                    <a:pt x="14" y="50"/>
                  </a:cubicBezTo>
                  <a:cubicBezTo>
                    <a:pt x="15" y="47"/>
                    <a:pt x="15" y="45"/>
                    <a:pt x="14" y="42"/>
                  </a:cubicBezTo>
                  <a:cubicBezTo>
                    <a:pt x="14" y="39"/>
                    <a:pt x="13" y="36"/>
                    <a:pt x="13" y="33"/>
                  </a:cubicBezTo>
                  <a:cubicBezTo>
                    <a:pt x="11" y="27"/>
                    <a:pt x="9" y="22"/>
                    <a:pt x="7" y="17"/>
                  </a:cubicBezTo>
                  <a:cubicBezTo>
                    <a:pt x="5" y="12"/>
                    <a:pt x="3" y="7"/>
                    <a:pt x="3" y="1"/>
                  </a:cubicBezTo>
                  <a:cubicBezTo>
                    <a:pt x="3" y="1"/>
                    <a:pt x="3" y="1"/>
                    <a:pt x="3" y="1"/>
                  </a:cubicBezTo>
                  <a:cubicBezTo>
                    <a:pt x="3" y="1"/>
                    <a:pt x="3" y="0"/>
                    <a:pt x="2" y="0"/>
                  </a:cubicBezTo>
                  <a:cubicBezTo>
                    <a:pt x="2" y="0"/>
                    <a:pt x="2" y="0"/>
                    <a:pt x="2" y="0"/>
                  </a:cubicBezTo>
                </a:path>
              </a:pathLst>
            </a:custGeom>
            <a:solidFill>
              <a:srgbClr val="92BF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形状 35" descr="765ba12e-065e-440b-92c0-335c0fb8f856"/>
            <p:cNvSpPr/>
            <p:nvPr/>
          </p:nvSpPr>
          <p:spPr bwMode="auto">
            <a:xfrm>
              <a:off x="10422237" y="4296773"/>
              <a:ext cx="301764" cy="252062"/>
            </a:xfrm>
            <a:custGeom>
              <a:avLst/>
              <a:gdLst>
                <a:gd name="T0" fmla="*/ 99 w 126"/>
                <a:gd name="T1" fmla="*/ 5 h 106"/>
                <a:gd name="T2" fmla="*/ 35 w 126"/>
                <a:gd name="T3" fmla="*/ 9 h 106"/>
                <a:gd name="T4" fmla="*/ 5 w 126"/>
                <a:gd name="T5" fmla="*/ 46 h 106"/>
                <a:gd name="T6" fmla="*/ 28 w 126"/>
                <a:gd name="T7" fmla="*/ 36 h 106"/>
                <a:gd name="T8" fmla="*/ 8 w 126"/>
                <a:gd name="T9" fmla="*/ 68 h 106"/>
                <a:gd name="T10" fmla="*/ 39 w 126"/>
                <a:gd name="T11" fmla="*/ 57 h 106"/>
                <a:gd name="T12" fmla="*/ 22 w 126"/>
                <a:gd name="T13" fmla="*/ 85 h 106"/>
                <a:gd name="T14" fmla="*/ 48 w 126"/>
                <a:gd name="T15" fmla="*/ 71 h 106"/>
                <a:gd name="T16" fmla="*/ 43 w 126"/>
                <a:gd name="T17" fmla="*/ 96 h 106"/>
                <a:gd name="T18" fmla="*/ 82 w 126"/>
                <a:gd name="T19" fmla="*/ 73 h 106"/>
                <a:gd name="T20" fmla="*/ 126 w 126"/>
                <a:gd name="T21" fmla="*/ 79 h 106"/>
                <a:gd name="T22" fmla="*/ 99 w 126"/>
                <a:gd name="T23" fmla="*/ 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 h="105">
                  <a:moveTo>
                    <a:pt x="99" y="5"/>
                  </a:moveTo>
                  <a:cubicBezTo>
                    <a:pt x="99" y="5"/>
                    <a:pt x="52" y="0"/>
                    <a:pt x="35" y="9"/>
                  </a:cubicBezTo>
                  <a:cubicBezTo>
                    <a:pt x="18" y="17"/>
                    <a:pt x="0" y="40"/>
                    <a:pt x="5" y="46"/>
                  </a:cubicBezTo>
                  <a:cubicBezTo>
                    <a:pt x="10" y="51"/>
                    <a:pt x="28" y="36"/>
                    <a:pt x="28" y="36"/>
                  </a:cubicBezTo>
                  <a:cubicBezTo>
                    <a:pt x="28" y="36"/>
                    <a:pt x="7" y="59"/>
                    <a:pt x="8" y="68"/>
                  </a:cubicBezTo>
                  <a:cubicBezTo>
                    <a:pt x="9" y="77"/>
                    <a:pt x="39" y="57"/>
                    <a:pt x="39" y="57"/>
                  </a:cubicBezTo>
                  <a:cubicBezTo>
                    <a:pt x="39" y="57"/>
                    <a:pt x="20" y="76"/>
                    <a:pt x="22" y="85"/>
                  </a:cubicBezTo>
                  <a:cubicBezTo>
                    <a:pt x="24" y="95"/>
                    <a:pt x="48" y="71"/>
                    <a:pt x="48" y="71"/>
                  </a:cubicBezTo>
                  <a:cubicBezTo>
                    <a:pt x="48" y="71"/>
                    <a:pt x="39" y="89"/>
                    <a:pt x="43" y="96"/>
                  </a:cubicBezTo>
                  <a:cubicBezTo>
                    <a:pt x="48" y="106"/>
                    <a:pt x="77" y="73"/>
                    <a:pt x="82" y="73"/>
                  </a:cubicBezTo>
                  <a:cubicBezTo>
                    <a:pt x="87" y="73"/>
                    <a:pt x="126" y="79"/>
                    <a:pt x="126" y="79"/>
                  </a:cubicBezTo>
                  <a:lnTo>
                    <a:pt x="99" y="5"/>
                  </a:ln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形状 36" descr="aeab2e9c-205f-4068-86ea-f8cbad585fc8"/>
            <p:cNvSpPr/>
            <p:nvPr/>
          </p:nvSpPr>
          <p:spPr bwMode="auto">
            <a:xfrm>
              <a:off x="9327012" y="3226399"/>
              <a:ext cx="342591" cy="211236"/>
            </a:xfrm>
            <a:custGeom>
              <a:avLst/>
              <a:gdLst>
                <a:gd name="T0" fmla="*/ 144 w 144"/>
                <a:gd name="T1" fmla="*/ 88 h 88"/>
                <a:gd name="T2" fmla="*/ 0 w 144"/>
                <a:gd name="T3" fmla="*/ 27 h 88"/>
                <a:gd name="T4" fmla="*/ 144 w 144"/>
                <a:gd name="T5" fmla="*/ 88 h 88"/>
              </a:gdLst>
              <a:ahLst/>
              <a:cxnLst>
                <a:cxn ang="0">
                  <a:pos x="T0" y="T1"/>
                </a:cxn>
                <a:cxn ang="0">
                  <a:pos x="T2" y="T3"/>
                </a:cxn>
                <a:cxn ang="0">
                  <a:pos x="T4" y="T5"/>
                </a:cxn>
              </a:cxnLst>
              <a:rect l="0" t="0" r="r" b="b"/>
              <a:pathLst>
                <a:path w="144" h="88">
                  <a:moveTo>
                    <a:pt x="144" y="88"/>
                  </a:moveTo>
                  <a:cubicBezTo>
                    <a:pt x="98" y="73"/>
                    <a:pt x="48" y="52"/>
                    <a:pt x="0" y="27"/>
                  </a:cubicBezTo>
                  <a:cubicBezTo>
                    <a:pt x="0" y="27"/>
                    <a:pt x="97" y="0"/>
                    <a:pt x="144" y="88"/>
                  </a:cubicBezTo>
                  <a:close/>
                </a:path>
              </a:pathLst>
            </a:custGeom>
            <a:solidFill>
              <a:srgbClr val="99CB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任意多边形: 形状 37" descr="acc3ca31-1dac-4a41-9de3-3d0a5abd79d5"/>
            <p:cNvSpPr/>
            <p:nvPr/>
          </p:nvSpPr>
          <p:spPr bwMode="auto">
            <a:xfrm>
              <a:off x="8952469" y="2802154"/>
              <a:ext cx="182834" cy="165083"/>
            </a:xfrm>
            <a:custGeom>
              <a:avLst/>
              <a:gdLst>
                <a:gd name="T0" fmla="*/ 77 w 77"/>
                <a:gd name="T1" fmla="*/ 0 h 69"/>
                <a:gd name="T2" fmla="*/ 0 w 77"/>
                <a:gd name="T3" fmla="*/ 69 h 69"/>
              </a:gdLst>
              <a:ahLst/>
              <a:cxnLst>
                <a:cxn ang="0">
                  <a:pos x="T0" y="T1"/>
                </a:cxn>
                <a:cxn ang="0">
                  <a:pos x="T2" y="T3"/>
                </a:cxn>
              </a:cxnLst>
              <a:rect l="0" t="0" r="r" b="b"/>
              <a:pathLst>
                <a:path w="77" h="69">
                  <a:moveTo>
                    <a:pt x="77" y="0"/>
                  </a:moveTo>
                  <a:cubicBezTo>
                    <a:pt x="77" y="0"/>
                    <a:pt x="34" y="52"/>
                    <a:pt x="0" y="69"/>
                  </a:cubicBezTo>
                </a:path>
              </a:pathLst>
            </a:custGeom>
            <a:noFill/>
            <a:ln w="4763"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39" name="任意多边形: 形状 38" descr="e0b18b38-3797-41a1-a304-1a2701320b9e"/>
            <p:cNvSpPr/>
            <p:nvPr/>
          </p:nvSpPr>
          <p:spPr bwMode="auto">
            <a:xfrm>
              <a:off x="10651224" y="4160092"/>
              <a:ext cx="250287" cy="346142"/>
            </a:xfrm>
            <a:custGeom>
              <a:avLst/>
              <a:gdLst>
                <a:gd name="T0" fmla="*/ 90 w 105"/>
                <a:gd name="T1" fmla="*/ 0 h 145"/>
                <a:gd name="T2" fmla="*/ 3 w 105"/>
                <a:gd name="T3" fmla="*/ 62 h 145"/>
                <a:gd name="T4" fmla="*/ 38 w 105"/>
                <a:gd name="T5" fmla="*/ 143 h 145"/>
                <a:gd name="T6" fmla="*/ 105 w 105"/>
                <a:gd name="T7" fmla="*/ 108 h 145"/>
              </a:gdLst>
              <a:ahLst/>
              <a:cxnLst>
                <a:cxn ang="0">
                  <a:pos x="T0" y="T1"/>
                </a:cxn>
                <a:cxn ang="0">
                  <a:pos x="T2" y="T3"/>
                </a:cxn>
                <a:cxn ang="0">
                  <a:pos x="T4" y="T5"/>
                </a:cxn>
                <a:cxn ang="0">
                  <a:pos x="T6" y="T7"/>
                </a:cxn>
              </a:cxnLst>
              <a:rect l="0" t="0" r="r" b="b"/>
              <a:pathLst>
                <a:path w="105" h="145">
                  <a:moveTo>
                    <a:pt x="90" y="0"/>
                  </a:moveTo>
                  <a:cubicBezTo>
                    <a:pt x="84" y="1"/>
                    <a:pt x="0" y="50"/>
                    <a:pt x="3" y="62"/>
                  </a:cubicBezTo>
                  <a:cubicBezTo>
                    <a:pt x="6" y="74"/>
                    <a:pt x="25" y="145"/>
                    <a:pt x="38" y="143"/>
                  </a:cubicBezTo>
                  <a:cubicBezTo>
                    <a:pt x="51" y="141"/>
                    <a:pt x="105" y="108"/>
                    <a:pt x="105" y="108"/>
                  </a:cubicBezTo>
                </a:path>
              </a:pathLst>
            </a:custGeom>
            <a:solidFill>
              <a:srgbClr val="63A4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任意多边形: 形状 39" descr="89721b11-885b-455b-8be1-48cf391fdac6"/>
            <p:cNvSpPr/>
            <p:nvPr/>
          </p:nvSpPr>
          <p:spPr bwMode="auto">
            <a:xfrm>
              <a:off x="10651224" y="4160092"/>
              <a:ext cx="250287" cy="346142"/>
            </a:xfrm>
            <a:custGeom>
              <a:avLst/>
              <a:gdLst>
                <a:gd name="T0" fmla="*/ 90 w 105"/>
                <a:gd name="T1" fmla="*/ 0 h 145"/>
                <a:gd name="T2" fmla="*/ 3 w 105"/>
                <a:gd name="T3" fmla="*/ 62 h 145"/>
                <a:gd name="T4" fmla="*/ 38 w 105"/>
                <a:gd name="T5" fmla="*/ 143 h 145"/>
                <a:gd name="T6" fmla="*/ 105 w 105"/>
                <a:gd name="T7" fmla="*/ 108 h 145"/>
              </a:gdLst>
              <a:ahLst/>
              <a:cxnLst>
                <a:cxn ang="0">
                  <a:pos x="T0" y="T1"/>
                </a:cxn>
                <a:cxn ang="0">
                  <a:pos x="T2" y="T3"/>
                </a:cxn>
                <a:cxn ang="0">
                  <a:pos x="T4" y="T5"/>
                </a:cxn>
                <a:cxn ang="0">
                  <a:pos x="T6" y="T7"/>
                </a:cxn>
              </a:cxnLst>
              <a:rect l="0" t="0" r="r" b="b"/>
              <a:pathLst>
                <a:path w="105" h="145">
                  <a:moveTo>
                    <a:pt x="90" y="0"/>
                  </a:moveTo>
                  <a:cubicBezTo>
                    <a:pt x="84" y="1"/>
                    <a:pt x="0" y="50"/>
                    <a:pt x="3" y="62"/>
                  </a:cubicBezTo>
                  <a:cubicBezTo>
                    <a:pt x="6" y="74"/>
                    <a:pt x="25" y="145"/>
                    <a:pt x="38" y="143"/>
                  </a:cubicBezTo>
                  <a:cubicBezTo>
                    <a:pt x="51" y="141"/>
                    <a:pt x="105" y="108"/>
                    <a:pt x="105" y="108"/>
                  </a:cubicBezTo>
                </a:path>
              </a:pathLst>
            </a:custGeom>
            <a:noFill/>
            <a:ln w="4763"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1" name="任意多边形: 形状 40" descr="ebc08d4d-5090-45df-8767-a8e156fb75c5"/>
            <p:cNvSpPr/>
            <p:nvPr/>
          </p:nvSpPr>
          <p:spPr bwMode="auto">
            <a:xfrm>
              <a:off x="10260706" y="3169596"/>
              <a:ext cx="331941" cy="113606"/>
            </a:xfrm>
            <a:custGeom>
              <a:avLst/>
              <a:gdLst>
                <a:gd name="T0" fmla="*/ 0 w 139"/>
                <a:gd name="T1" fmla="*/ 0 h 48"/>
                <a:gd name="T2" fmla="*/ 65 w 139"/>
                <a:gd name="T3" fmla="*/ 47 h 48"/>
                <a:gd name="T4" fmla="*/ 139 w 139"/>
                <a:gd name="T5" fmla="*/ 8 h 48"/>
              </a:gdLst>
              <a:ahLst/>
              <a:cxnLst>
                <a:cxn ang="0">
                  <a:pos x="T0" y="T1"/>
                </a:cxn>
                <a:cxn ang="0">
                  <a:pos x="T2" y="T3"/>
                </a:cxn>
                <a:cxn ang="0">
                  <a:pos x="T4" y="T5"/>
                </a:cxn>
              </a:cxnLst>
              <a:rect l="0" t="0" r="r" b="b"/>
              <a:pathLst>
                <a:path w="139" h="48">
                  <a:moveTo>
                    <a:pt x="0" y="0"/>
                  </a:moveTo>
                  <a:cubicBezTo>
                    <a:pt x="0" y="0"/>
                    <a:pt x="7" y="47"/>
                    <a:pt x="65" y="47"/>
                  </a:cubicBezTo>
                  <a:cubicBezTo>
                    <a:pt x="124" y="48"/>
                    <a:pt x="139" y="8"/>
                    <a:pt x="139" y="8"/>
                  </a:cubicBezTo>
                </a:path>
              </a:pathLst>
            </a:custGeom>
            <a:noFill/>
            <a:ln w="9525"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2" name="任意多边形: 形状 41" descr="ec3bbee9-ab9b-4901-baad-c65c8bc71f7a"/>
            <p:cNvSpPr/>
            <p:nvPr/>
          </p:nvSpPr>
          <p:spPr bwMode="auto">
            <a:xfrm>
              <a:off x="10708026" y="4255947"/>
              <a:ext cx="95854" cy="218335"/>
            </a:xfrm>
            <a:custGeom>
              <a:avLst/>
              <a:gdLst>
                <a:gd name="T0" fmla="*/ 0 w 40"/>
                <a:gd name="T1" fmla="*/ 0 h 92"/>
                <a:gd name="T2" fmla="*/ 40 w 40"/>
                <a:gd name="T3" fmla="*/ 92 h 92"/>
              </a:gdLst>
              <a:ahLst/>
              <a:cxnLst>
                <a:cxn ang="0">
                  <a:pos x="T0" y="T1"/>
                </a:cxn>
                <a:cxn ang="0">
                  <a:pos x="T2" y="T3"/>
                </a:cxn>
              </a:cxnLst>
              <a:rect l="0" t="0" r="r" b="b"/>
              <a:pathLst>
                <a:path w="40" h="92">
                  <a:moveTo>
                    <a:pt x="0" y="0"/>
                  </a:moveTo>
                  <a:cubicBezTo>
                    <a:pt x="0" y="0"/>
                    <a:pt x="20" y="71"/>
                    <a:pt x="40" y="92"/>
                  </a:cubicBezTo>
                </a:path>
              </a:pathLst>
            </a:custGeom>
            <a:noFill/>
            <a:ln w="4763"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3" name="任意多边形: 形状 42" descr="bacf823b-d6b1-488a-bd21-ffcc20cf59e1"/>
            <p:cNvSpPr/>
            <p:nvPr/>
          </p:nvSpPr>
          <p:spPr bwMode="auto">
            <a:xfrm>
              <a:off x="10045920" y="3710996"/>
              <a:ext cx="820088" cy="207685"/>
            </a:xfrm>
            <a:custGeom>
              <a:avLst/>
              <a:gdLst>
                <a:gd name="T0" fmla="*/ 6 w 344"/>
                <a:gd name="T1" fmla="*/ 0 h 87"/>
                <a:gd name="T2" fmla="*/ 344 w 344"/>
                <a:gd name="T3" fmla="*/ 16 h 87"/>
                <a:gd name="T4" fmla="*/ 344 w 344"/>
                <a:gd name="T5" fmla="*/ 76 h 87"/>
                <a:gd name="T6" fmla="*/ 0 w 344"/>
                <a:gd name="T7" fmla="*/ 54 h 87"/>
                <a:gd name="T8" fmla="*/ 6 w 344"/>
                <a:gd name="T9" fmla="*/ 0 h 87"/>
              </a:gdLst>
              <a:ahLst/>
              <a:cxnLst>
                <a:cxn ang="0">
                  <a:pos x="T0" y="T1"/>
                </a:cxn>
                <a:cxn ang="0">
                  <a:pos x="T2" y="T3"/>
                </a:cxn>
                <a:cxn ang="0">
                  <a:pos x="T4" y="T5"/>
                </a:cxn>
                <a:cxn ang="0">
                  <a:pos x="T6" y="T7"/>
                </a:cxn>
                <a:cxn ang="0">
                  <a:pos x="T8" y="T9"/>
                </a:cxn>
              </a:cxnLst>
              <a:rect l="0" t="0" r="r" b="b"/>
              <a:pathLst>
                <a:path w="344" h="87">
                  <a:moveTo>
                    <a:pt x="6" y="0"/>
                  </a:moveTo>
                  <a:cubicBezTo>
                    <a:pt x="6" y="0"/>
                    <a:pt x="183" y="21"/>
                    <a:pt x="344" y="16"/>
                  </a:cubicBezTo>
                  <a:cubicBezTo>
                    <a:pt x="344" y="76"/>
                    <a:pt x="344" y="76"/>
                    <a:pt x="344" y="76"/>
                  </a:cubicBezTo>
                  <a:cubicBezTo>
                    <a:pt x="344" y="76"/>
                    <a:pt x="87" y="87"/>
                    <a:pt x="0" y="54"/>
                  </a:cubicBezTo>
                  <a:lnTo>
                    <a:pt x="6" y="0"/>
                  </a:lnTo>
                  <a:close/>
                </a:path>
              </a:pathLst>
            </a:custGeom>
            <a:solidFill>
              <a:srgbClr val="99CB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任意多边形: 形状 43" descr="c93b1c46-14a5-4a1c-bd87-7b2081b97b72"/>
            <p:cNvSpPr/>
            <p:nvPr/>
          </p:nvSpPr>
          <p:spPr bwMode="auto">
            <a:xfrm>
              <a:off x="11260076" y="3751823"/>
              <a:ext cx="124256" cy="344366"/>
            </a:xfrm>
            <a:custGeom>
              <a:avLst/>
              <a:gdLst>
                <a:gd name="T0" fmla="*/ 48 w 52"/>
                <a:gd name="T1" fmla="*/ 92 h 144"/>
                <a:gd name="T2" fmla="*/ 27 w 52"/>
                <a:gd name="T3" fmla="*/ 144 h 144"/>
                <a:gd name="T4" fmla="*/ 25 w 52"/>
                <a:gd name="T5" fmla="*/ 0 h 144"/>
                <a:gd name="T6" fmla="*/ 48 w 52"/>
                <a:gd name="T7" fmla="*/ 92 h 144"/>
              </a:gdLst>
              <a:ahLst/>
              <a:cxnLst>
                <a:cxn ang="0">
                  <a:pos x="T0" y="T1"/>
                </a:cxn>
                <a:cxn ang="0">
                  <a:pos x="T2" y="T3"/>
                </a:cxn>
                <a:cxn ang="0">
                  <a:pos x="T4" y="T5"/>
                </a:cxn>
                <a:cxn ang="0">
                  <a:pos x="T6" y="T7"/>
                </a:cxn>
              </a:cxnLst>
              <a:rect l="0" t="0" r="r" b="b"/>
              <a:pathLst>
                <a:path w="52" h="144">
                  <a:moveTo>
                    <a:pt x="48" y="92"/>
                  </a:moveTo>
                  <a:cubicBezTo>
                    <a:pt x="46" y="110"/>
                    <a:pt x="38" y="128"/>
                    <a:pt x="27" y="144"/>
                  </a:cubicBezTo>
                  <a:cubicBezTo>
                    <a:pt x="0" y="94"/>
                    <a:pt x="17" y="27"/>
                    <a:pt x="25" y="0"/>
                  </a:cubicBezTo>
                  <a:cubicBezTo>
                    <a:pt x="43" y="30"/>
                    <a:pt x="52" y="61"/>
                    <a:pt x="48" y="92"/>
                  </a:cubicBezTo>
                  <a:close/>
                </a:path>
              </a:pathLst>
            </a:custGeom>
            <a:solidFill>
              <a:srgbClr val="99CB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任意多边形: 形状 44" descr="1cdd22fc-3cfb-46eb-bb87-69833ab668f0"/>
            <p:cNvSpPr/>
            <p:nvPr/>
          </p:nvSpPr>
          <p:spPr bwMode="auto">
            <a:xfrm>
              <a:off x="10303308" y="2983212"/>
              <a:ext cx="236087" cy="250287"/>
            </a:xfrm>
            <a:custGeom>
              <a:avLst/>
              <a:gdLst>
                <a:gd name="T0" fmla="*/ 7 w 99"/>
                <a:gd name="T1" fmla="*/ 77 h 105"/>
                <a:gd name="T2" fmla="*/ 2 w 99"/>
                <a:gd name="T3" fmla="*/ 86 h 105"/>
                <a:gd name="T4" fmla="*/ 3 w 99"/>
                <a:gd name="T5" fmla="*/ 87 h 105"/>
                <a:gd name="T6" fmla="*/ 27 w 99"/>
                <a:gd name="T7" fmla="*/ 101 h 105"/>
                <a:gd name="T8" fmla="*/ 45 w 99"/>
                <a:gd name="T9" fmla="*/ 104 h 105"/>
                <a:gd name="T10" fmla="*/ 99 w 99"/>
                <a:gd name="T11" fmla="*/ 85 h 105"/>
                <a:gd name="T12" fmla="*/ 86 w 99"/>
                <a:gd name="T13" fmla="*/ 17 h 105"/>
                <a:gd name="T14" fmla="*/ 86 w 99"/>
                <a:gd name="T15" fmla="*/ 15 h 105"/>
                <a:gd name="T16" fmla="*/ 86 w 99"/>
                <a:gd name="T17" fmla="*/ 15 h 105"/>
                <a:gd name="T18" fmla="*/ 86 w 99"/>
                <a:gd name="T19" fmla="*/ 15 h 105"/>
                <a:gd name="T20" fmla="*/ 89 w 99"/>
                <a:gd name="T21" fmla="*/ 0 h 105"/>
                <a:gd name="T22" fmla="*/ 28 w 99"/>
                <a:gd name="T23" fmla="*/ 2 h 105"/>
                <a:gd name="T24" fmla="*/ 9 w 99"/>
                <a:gd name="T25" fmla="*/ 3 h 105"/>
                <a:gd name="T26" fmla="*/ 8 w 99"/>
                <a:gd name="T27" fmla="*/ 3 h 105"/>
                <a:gd name="T28" fmla="*/ 6 w 99"/>
                <a:gd name="T29" fmla="*/ 4 h 105"/>
                <a:gd name="T30" fmla="*/ 0 w 99"/>
                <a:gd name="T31" fmla="*/ 4 h 105"/>
                <a:gd name="T32" fmla="*/ 0 w 99"/>
                <a:gd name="T33" fmla="*/ 4 h 105"/>
                <a:gd name="T34" fmla="*/ 4 w 99"/>
                <a:gd name="T35" fmla="*/ 11 h 105"/>
                <a:gd name="T36" fmla="*/ 13 w 99"/>
                <a:gd name="T37" fmla="*/ 64 h 105"/>
                <a:gd name="T38" fmla="*/ 7 w 99"/>
                <a:gd name="T39" fmla="*/ 7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05">
                  <a:moveTo>
                    <a:pt x="7" y="77"/>
                  </a:moveTo>
                  <a:cubicBezTo>
                    <a:pt x="5" y="81"/>
                    <a:pt x="3" y="84"/>
                    <a:pt x="2" y="86"/>
                  </a:cubicBezTo>
                  <a:cubicBezTo>
                    <a:pt x="2" y="86"/>
                    <a:pt x="2" y="86"/>
                    <a:pt x="3" y="87"/>
                  </a:cubicBezTo>
                  <a:cubicBezTo>
                    <a:pt x="12" y="93"/>
                    <a:pt x="19" y="98"/>
                    <a:pt x="27" y="101"/>
                  </a:cubicBezTo>
                  <a:cubicBezTo>
                    <a:pt x="32" y="102"/>
                    <a:pt x="38" y="103"/>
                    <a:pt x="45" y="104"/>
                  </a:cubicBezTo>
                  <a:cubicBezTo>
                    <a:pt x="66" y="105"/>
                    <a:pt x="85" y="102"/>
                    <a:pt x="99" y="85"/>
                  </a:cubicBezTo>
                  <a:cubicBezTo>
                    <a:pt x="79" y="65"/>
                    <a:pt x="82" y="43"/>
                    <a:pt x="86" y="17"/>
                  </a:cubicBezTo>
                  <a:cubicBezTo>
                    <a:pt x="86" y="16"/>
                    <a:pt x="86" y="15"/>
                    <a:pt x="86" y="15"/>
                  </a:cubicBezTo>
                  <a:cubicBezTo>
                    <a:pt x="86" y="15"/>
                    <a:pt x="86" y="15"/>
                    <a:pt x="86" y="15"/>
                  </a:cubicBezTo>
                  <a:cubicBezTo>
                    <a:pt x="86" y="15"/>
                    <a:pt x="86" y="15"/>
                    <a:pt x="86" y="15"/>
                  </a:cubicBezTo>
                  <a:cubicBezTo>
                    <a:pt x="87" y="9"/>
                    <a:pt x="88" y="5"/>
                    <a:pt x="89" y="0"/>
                  </a:cubicBezTo>
                  <a:cubicBezTo>
                    <a:pt x="71" y="0"/>
                    <a:pt x="42" y="1"/>
                    <a:pt x="28" y="2"/>
                  </a:cubicBezTo>
                  <a:cubicBezTo>
                    <a:pt x="17" y="3"/>
                    <a:pt x="14" y="3"/>
                    <a:pt x="9" y="3"/>
                  </a:cubicBezTo>
                  <a:cubicBezTo>
                    <a:pt x="8" y="3"/>
                    <a:pt x="8" y="3"/>
                    <a:pt x="8" y="3"/>
                  </a:cubicBezTo>
                  <a:cubicBezTo>
                    <a:pt x="7" y="4"/>
                    <a:pt x="7" y="4"/>
                    <a:pt x="6" y="4"/>
                  </a:cubicBezTo>
                  <a:cubicBezTo>
                    <a:pt x="4" y="4"/>
                    <a:pt x="2" y="4"/>
                    <a:pt x="0" y="4"/>
                  </a:cubicBezTo>
                  <a:cubicBezTo>
                    <a:pt x="0" y="4"/>
                    <a:pt x="0" y="4"/>
                    <a:pt x="0" y="4"/>
                  </a:cubicBezTo>
                  <a:cubicBezTo>
                    <a:pt x="1" y="6"/>
                    <a:pt x="3" y="8"/>
                    <a:pt x="4" y="11"/>
                  </a:cubicBezTo>
                  <a:cubicBezTo>
                    <a:pt x="14" y="27"/>
                    <a:pt x="20" y="45"/>
                    <a:pt x="13" y="64"/>
                  </a:cubicBezTo>
                  <a:cubicBezTo>
                    <a:pt x="12" y="67"/>
                    <a:pt x="9" y="72"/>
                    <a:pt x="7" y="77"/>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任意多边形: 形状 45" descr="c395558a-5760-4fa9-b442-cd96abf982fb"/>
            <p:cNvSpPr/>
            <p:nvPr/>
          </p:nvSpPr>
          <p:spPr bwMode="auto">
            <a:xfrm>
              <a:off x="10303308" y="2983212"/>
              <a:ext cx="216560" cy="200585"/>
            </a:xfrm>
            <a:custGeom>
              <a:avLst/>
              <a:gdLst>
                <a:gd name="T0" fmla="*/ 0 w 91"/>
                <a:gd name="T1" fmla="*/ 4 h 84"/>
                <a:gd name="T2" fmla="*/ 0 w 91"/>
                <a:gd name="T3" fmla="*/ 4 h 84"/>
                <a:gd name="T4" fmla="*/ 4 w 91"/>
                <a:gd name="T5" fmla="*/ 11 h 84"/>
                <a:gd name="T6" fmla="*/ 13 w 91"/>
                <a:gd name="T7" fmla="*/ 64 h 84"/>
                <a:gd name="T8" fmla="*/ 7 w 91"/>
                <a:gd name="T9" fmla="*/ 77 h 84"/>
                <a:gd name="T10" fmla="*/ 86 w 91"/>
                <a:gd name="T11" fmla="*/ 15 h 84"/>
                <a:gd name="T12" fmla="*/ 86 w 91"/>
                <a:gd name="T13" fmla="*/ 15 h 84"/>
                <a:gd name="T14" fmla="*/ 86 w 91"/>
                <a:gd name="T15" fmla="*/ 15 h 84"/>
                <a:gd name="T16" fmla="*/ 87 w 91"/>
                <a:gd name="T17" fmla="*/ 15 h 84"/>
                <a:gd name="T18" fmla="*/ 86 w 91"/>
                <a:gd name="T19" fmla="*/ 15 h 84"/>
                <a:gd name="T20" fmla="*/ 89 w 91"/>
                <a:gd name="T21" fmla="*/ 0 h 84"/>
                <a:gd name="T22" fmla="*/ 89 w 91"/>
                <a:gd name="T23" fmla="*/ 0 h 84"/>
                <a:gd name="T24" fmla="*/ 9 w 91"/>
                <a:gd name="T25" fmla="*/ 3 h 84"/>
                <a:gd name="T26" fmla="*/ 8 w 91"/>
                <a:gd name="T27" fmla="*/ 3 h 84"/>
                <a:gd name="T28" fmla="*/ 6 w 91"/>
                <a:gd name="T29" fmla="*/ 4 h 84"/>
                <a:gd name="T30" fmla="*/ 0 w 91"/>
                <a:gd name="T31"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1" h="84">
                  <a:moveTo>
                    <a:pt x="0" y="4"/>
                  </a:moveTo>
                  <a:cubicBezTo>
                    <a:pt x="0" y="4"/>
                    <a:pt x="0" y="4"/>
                    <a:pt x="0" y="4"/>
                  </a:cubicBezTo>
                  <a:cubicBezTo>
                    <a:pt x="2" y="6"/>
                    <a:pt x="3" y="8"/>
                    <a:pt x="4" y="11"/>
                  </a:cubicBezTo>
                  <a:cubicBezTo>
                    <a:pt x="14" y="27"/>
                    <a:pt x="20" y="45"/>
                    <a:pt x="13" y="64"/>
                  </a:cubicBezTo>
                  <a:cubicBezTo>
                    <a:pt x="12" y="67"/>
                    <a:pt x="9" y="72"/>
                    <a:pt x="7" y="77"/>
                  </a:cubicBezTo>
                  <a:cubicBezTo>
                    <a:pt x="47" y="84"/>
                    <a:pt x="67" y="46"/>
                    <a:pt x="86" y="15"/>
                  </a:cubicBezTo>
                  <a:cubicBezTo>
                    <a:pt x="86" y="15"/>
                    <a:pt x="86" y="15"/>
                    <a:pt x="86" y="15"/>
                  </a:cubicBezTo>
                  <a:cubicBezTo>
                    <a:pt x="86" y="15"/>
                    <a:pt x="86" y="15"/>
                    <a:pt x="86" y="15"/>
                  </a:cubicBezTo>
                  <a:cubicBezTo>
                    <a:pt x="87" y="15"/>
                    <a:pt x="87" y="15"/>
                    <a:pt x="87" y="15"/>
                  </a:cubicBezTo>
                  <a:cubicBezTo>
                    <a:pt x="86" y="15"/>
                    <a:pt x="86" y="15"/>
                    <a:pt x="86" y="15"/>
                  </a:cubicBezTo>
                  <a:cubicBezTo>
                    <a:pt x="90" y="10"/>
                    <a:pt x="91" y="5"/>
                    <a:pt x="89" y="0"/>
                  </a:cubicBezTo>
                  <a:cubicBezTo>
                    <a:pt x="89" y="0"/>
                    <a:pt x="89" y="0"/>
                    <a:pt x="89" y="0"/>
                  </a:cubicBezTo>
                  <a:cubicBezTo>
                    <a:pt x="62" y="0"/>
                    <a:pt x="35" y="2"/>
                    <a:pt x="9" y="3"/>
                  </a:cubicBezTo>
                  <a:cubicBezTo>
                    <a:pt x="8" y="3"/>
                    <a:pt x="8" y="3"/>
                    <a:pt x="8" y="3"/>
                  </a:cubicBezTo>
                  <a:cubicBezTo>
                    <a:pt x="7" y="4"/>
                    <a:pt x="6" y="4"/>
                    <a:pt x="6" y="4"/>
                  </a:cubicBezTo>
                  <a:cubicBezTo>
                    <a:pt x="4" y="4"/>
                    <a:pt x="2" y="4"/>
                    <a:pt x="0" y="4"/>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形状 46" descr="c1e8f1da-e243-4280-b92d-c875fb25713d"/>
            <p:cNvSpPr/>
            <p:nvPr/>
          </p:nvSpPr>
          <p:spPr bwMode="auto">
            <a:xfrm>
              <a:off x="9918114" y="2523466"/>
              <a:ext cx="152657" cy="163307"/>
            </a:xfrm>
            <a:custGeom>
              <a:avLst/>
              <a:gdLst>
                <a:gd name="T0" fmla="*/ 0 w 64"/>
                <a:gd name="T1" fmla="*/ 34 h 69"/>
                <a:gd name="T2" fmla="*/ 0 w 64"/>
                <a:gd name="T3" fmla="*/ 40 h 69"/>
                <a:gd name="T4" fmla="*/ 31 w 64"/>
                <a:gd name="T5" fmla="*/ 69 h 69"/>
                <a:gd name="T6" fmla="*/ 64 w 64"/>
                <a:gd name="T7" fmla="*/ 35 h 69"/>
                <a:gd name="T8" fmla="*/ 32 w 64"/>
                <a:gd name="T9" fmla="*/ 1 h 69"/>
                <a:gd name="T10" fmla="*/ 32 w 64"/>
                <a:gd name="T11" fmla="*/ 1 h 69"/>
                <a:gd name="T12" fmla="*/ 0 w 64"/>
                <a:gd name="T13" fmla="*/ 34 h 69"/>
              </a:gdLst>
              <a:ahLst/>
              <a:cxnLst>
                <a:cxn ang="0">
                  <a:pos x="T0" y="T1"/>
                </a:cxn>
                <a:cxn ang="0">
                  <a:pos x="T2" y="T3"/>
                </a:cxn>
                <a:cxn ang="0">
                  <a:pos x="T4" y="T5"/>
                </a:cxn>
                <a:cxn ang="0">
                  <a:pos x="T6" y="T7"/>
                </a:cxn>
                <a:cxn ang="0">
                  <a:pos x="T8" y="T9"/>
                </a:cxn>
                <a:cxn ang="0">
                  <a:pos x="T10" y="T11"/>
                </a:cxn>
                <a:cxn ang="0">
                  <a:pos x="T12" y="T13"/>
                </a:cxn>
              </a:cxnLst>
              <a:rect l="0" t="0" r="r" b="b"/>
              <a:pathLst>
                <a:path w="64" h="69">
                  <a:moveTo>
                    <a:pt x="0" y="34"/>
                  </a:moveTo>
                  <a:cubicBezTo>
                    <a:pt x="0" y="36"/>
                    <a:pt x="0" y="38"/>
                    <a:pt x="0" y="40"/>
                  </a:cubicBezTo>
                  <a:cubicBezTo>
                    <a:pt x="2" y="56"/>
                    <a:pt x="15" y="68"/>
                    <a:pt x="31" y="69"/>
                  </a:cubicBezTo>
                  <a:cubicBezTo>
                    <a:pt x="49" y="69"/>
                    <a:pt x="63" y="54"/>
                    <a:pt x="64" y="35"/>
                  </a:cubicBezTo>
                  <a:cubicBezTo>
                    <a:pt x="64" y="16"/>
                    <a:pt x="50" y="1"/>
                    <a:pt x="32" y="1"/>
                  </a:cubicBezTo>
                  <a:cubicBezTo>
                    <a:pt x="32" y="1"/>
                    <a:pt x="32" y="1"/>
                    <a:pt x="32" y="1"/>
                  </a:cubicBezTo>
                  <a:cubicBezTo>
                    <a:pt x="15" y="0"/>
                    <a:pt x="0" y="15"/>
                    <a:pt x="0" y="34"/>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任意多边形: 形状 47" descr="6d380cde-a56e-4473-9da6-640751f90ce3"/>
            <p:cNvSpPr/>
            <p:nvPr/>
          </p:nvSpPr>
          <p:spPr bwMode="auto">
            <a:xfrm>
              <a:off x="9957166" y="2566068"/>
              <a:ext cx="76329" cy="79879"/>
            </a:xfrm>
            <a:custGeom>
              <a:avLst/>
              <a:gdLst>
                <a:gd name="T0" fmla="*/ 0 w 32"/>
                <a:gd name="T1" fmla="*/ 16 h 34"/>
                <a:gd name="T2" fmla="*/ 15 w 32"/>
                <a:gd name="T3" fmla="*/ 33 h 34"/>
                <a:gd name="T4" fmla="*/ 31 w 32"/>
                <a:gd name="T5" fmla="*/ 17 h 34"/>
                <a:gd name="T6" fmla="*/ 16 w 32"/>
                <a:gd name="T7" fmla="*/ 0 h 34"/>
                <a:gd name="T8" fmla="*/ 0 w 32"/>
                <a:gd name="T9" fmla="*/ 16 h 34"/>
              </a:gdLst>
              <a:ahLst/>
              <a:cxnLst>
                <a:cxn ang="0">
                  <a:pos x="T0" y="T1"/>
                </a:cxn>
                <a:cxn ang="0">
                  <a:pos x="T2" y="T3"/>
                </a:cxn>
                <a:cxn ang="0">
                  <a:pos x="T4" y="T5"/>
                </a:cxn>
                <a:cxn ang="0">
                  <a:pos x="T6" y="T7"/>
                </a:cxn>
                <a:cxn ang="0">
                  <a:pos x="T8" y="T9"/>
                </a:cxn>
              </a:cxnLst>
              <a:rect l="0" t="0" r="r" b="b"/>
              <a:pathLst>
                <a:path w="32" h="34">
                  <a:moveTo>
                    <a:pt x="0" y="16"/>
                  </a:moveTo>
                  <a:cubicBezTo>
                    <a:pt x="0" y="26"/>
                    <a:pt x="7" y="33"/>
                    <a:pt x="15" y="33"/>
                  </a:cubicBezTo>
                  <a:cubicBezTo>
                    <a:pt x="24" y="34"/>
                    <a:pt x="31" y="26"/>
                    <a:pt x="31" y="17"/>
                  </a:cubicBezTo>
                  <a:cubicBezTo>
                    <a:pt x="32" y="8"/>
                    <a:pt x="25" y="0"/>
                    <a:pt x="16" y="0"/>
                  </a:cubicBezTo>
                  <a:cubicBezTo>
                    <a:pt x="7" y="0"/>
                    <a:pt x="0" y="7"/>
                    <a:pt x="0" y="16"/>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任意多边形: 形状 48" descr="b93008cb-e628-45ac-a78d-bd0d5a9be787"/>
            <p:cNvSpPr/>
            <p:nvPr/>
          </p:nvSpPr>
          <p:spPr bwMode="auto">
            <a:xfrm>
              <a:off x="9918114" y="2525241"/>
              <a:ext cx="152657" cy="161533"/>
            </a:xfrm>
            <a:custGeom>
              <a:avLst/>
              <a:gdLst>
                <a:gd name="T0" fmla="*/ 0 w 64"/>
                <a:gd name="T1" fmla="*/ 39 h 68"/>
                <a:gd name="T2" fmla="*/ 31 w 64"/>
                <a:gd name="T3" fmla="*/ 68 h 68"/>
                <a:gd name="T4" fmla="*/ 64 w 64"/>
                <a:gd name="T5" fmla="*/ 34 h 68"/>
                <a:gd name="T6" fmla="*/ 32 w 64"/>
                <a:gd name="T7" fmla="*/ 0 h 68"/>
                <a:gd name="T8" fmla="*/ 32 w 64"/>
                <a:gd name="T9" fmla="*/ 0 h 68"/>
                <a:gd name="T10" fmla="*/ 33 w 64"/>
                <a:gd name="T11" fmla="*/ 11 h 68"/>
                <a:gd name="T12" fmla="*/ 0 w 64"/>
                <a:gd name="T13" fmla="*/ 39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0" y="39"/>
                  </a:moveTo>
                  <a:cubicBezTo>
                    <a:pt x="2" y="55"/>
                    <a:pt x="15" y="67"/>
                    <a:pt x="31" y="68"/>
                  </a:cubicBezTo>
                  <a:cubicBezTo>
                    <a:pt x="49" y="68"/>
                    <a:pt x="63" y="53"/>
                    <a:pt x="64" y="34"/>
                  </a:cubicBezTo>
                  <a:cubicBezTo>
                    <a:pt x="64" y="15"/>
                    <a:pt x="50" y="0"/>
                    <a:pt x="32" y="0"/>
                  </a:cubicBezTo>
                  <a:cubicBezTo>
                    <a:pt x="32" y="0"/>
                    <a:pt x="32" y="0"/>
                    <a:pt x="32" y="0"/>
                  </a:cubicBezTo>
                  <a:cubicBezTo>
                    <a:pt x="33" y="11"/>
                    <a:pt x="33" y="11"/>
                    <a:pt x="33" y="11"/>
                  </a:cubicBezTo>
                  <a:cubicBezTo>
                    <a:pt x="33" y="11"/>
                    <a:pt x="24" y="37"/>
                    <a:pt x="0" y="39"/>
                  </a:cubicBezTo>
                  <a:close/>
                </a:path>
              </a:pathLst>
            </a:custGeom>
            <a:solidFill>
              <a:srgbClr val="43274D">
                <a:alpha val="10000"/>
              </a:srgbClr>
            </a:solidFill>
            <a:ln>
              <a:noFill/>
            </a:ln>
          </p:spPr>
          <p:txBody>
            <a:bodyPr anchor="ctr"/>
            <a:lstStyle/>
            <a:p>
              <a:pPr algn="ctr"/>
              <a:endParaRPr/>
            </a:p>
          </p:txBody>
        </p:sp>
        <p:sp>
          <p:nvSpPr>
            <p:cNvPr id="50" name="任意多边形: 形状 49" descr="ec2fab88-2243-4626-8d9b-cf33315313fa"/>
            <p:cNvSpPr/>
            <p:nvPr/>
          </p:nvSpPr>
          <p:spPr bwMode="auto">
            <a:xfrm>
              <a:off x="10741752" y="2500390"/>
              <a:ext cx="170408" cy="177508"/>
            </a:xfrm>
            <a:custGeom>
              <a:avLst/>
              <a:gdLst>
                <a:gd name="T0" fmla="*/ 11 w 71"/>
                <a:gd name="T1" fmla="*/ 15 h 74"/>
                <a:gd name="T2" fmla="*/ 16 w 71"/>
                <a:gd name="T3" fmla="*/ 63 h 74"/>
                <a:gd name="T4" fmla="*/ 60 w 71"/>
                <a:gd name="T5" fmla="*/ 58 h 74"/>
                <a:gd name="T6" fmla="*/ 56 w 71"/>
                <a:gd name="T7" fmla="*/ 10 h 74"/>
                <a:gd name="T8" fmla="*/ 55 w 71"/>
                <a:gd name="T9" fmla="*/ 10 h 74"/>
                <a:gd name="T10" fmla="*/ 18 w 71"/>
                <a:gd name="T11" fmla="*/ 9 h 74"/>
                <a:gd name="T12" fmla="*/ 11 w 71"/>
                <a:gd name="T13" fmla="*/ 15 h 74"/>
              </a:gdLst>
              <a:ahLst/>
              <a:cxnLst>
                <a:cxn ang="0">
                  <a:pos x="T0" y="T1"/>
                </a:cxn>
                <a:cxn ang="0">
                  <a:pos x="T2" y="T3"/>
                </a:cxn>
                <a:cxn ang="0">
                  <a:pos x="T4" y="T5"/>
                </a:cxn>
                <a:cxn ang="0">
                  <a:pos x="T6" y="T7"/>
                </a:cxn>
                <a:cxn ang="0">
                  <a:pos x="T8" y="T9"/>
                </a:cxn>
                <a:cxn ang="0">
                  <a:pos x="T10" y="T11"/>
                </a:cxn>
                <a:cxn ang="0">
                  <a:pos x="T12" y="T13"/>
                </a:cxn>
              </a:cxnLst>
              <a:rect l="0" t="0" r="r" b="b"/>
              <a:pathLst>
                <a:path w="71" h="74">
                  <a:moveTo>
                    <a:pt x="11" y="15"/>
                  </a:moveTo>
                  <a:cubicBezTo>
                    <a:pt x="0" y="29"/>
                    <a:pt x="2" y="51"/>
                    <a:pt x="16" y="63"/>
                  </a:cubicBezTo>
                  <a:cubicBezTo>
                    <a:pt x="29" y="74"/>
                    <a:pt x="49" y="72"/>
                    <a:pt x="60" y="58"/>
                  </a:cubicBezTo>
                  <a:cubicBezTo>
                    <a:pt x="71" y="44"/>
                    <a:pt x="69" y="22"/>
                    <a:pt x="56" y="10"/>
                  </a:cubicBezTo>
                  <a:cubicBezTo>
                    <a:pt x="55" y="10"/>
                    <a:pt x="55" y="10"/>
                    <a:pt x="55" y="10"/>
                  </a:cubicBezTo>
                  <a:cubicBezTo>
                    <a:pt x="44" y="0"/>
                    <a:pt x="29" y="0"/>
                    <a:pt x="18" y="9"/>
                  </a:cubicBezTo>
                  <a:cubicBezTo>
                    <a:pt x="15" y="10"/>
                    <a:pt x="13" y="12"/>
                    <a:pt x="11" y="15"/>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任意多边形: 形状 50" descr="b9fdd546-7319-4f23-a97f-a9890f409271"/>
            <p:cNvSpPr/>
            <p:nvPr/>
          </p:nvSpPr>
          <p:spPr bwMode="auto">
            <a:xfrm>
              <a:off x="10782580" y="2539441"/>
              <a:ext cx="88755" cy="97630"/>
            </a:xfrm>
            <a:custGeom>
              <a:avLst/>
              <a:gdLst>
                <a:gd name="T0" fmla="*/ 6 w 37"/>
                <a:gd name="T1" fmla="*/ 9 h 41"/>
                <a:gd name="T2" fmla="*/ 8 w 37"/>
                <a:gd name="T3" fmla="*/ 34 h 41"/>
                <a:gd name="T4" fmla="*/ 32 w 37"/>
                <a:gd name="T5" fmla="*/ 32 h 41"/>
                <a:gd name="T6" fmla="*/ 29 w 37"/>
                <a:gd name="T7" fmla="*/ 7 h 41"/>
                <a:gd name="T8" fmla="*/ 6 w 37"/>
                <a:gd name="T9" fmla="*/ 9 h 41"/>
              </a:gdLst>
              <a:ahLst/>
              <a:cxnLst>
                <a:cxn ang="0">
                  <a:pos x="T0" y="T1"/>
                </a:cxn>
                <a:cxn ang="0">
                  <a:pos x="T2" y="T3"/>
                </a:cxn>
                <a:cxn ang="0">
                  <a:pos x="T4" y="T5"/>
                </a:cxn>
                <a:cxn ang="0">
                  <a:pos x="T6" y="T7"/>
                </a:cxn>
                <a:cxn ang="0">
                  <a:pos x="T8" y="T9"/>
                </a:cxn>
              </a:cxnLst>
              <a:rect l="0" t="0" r="r" b="b"/>
              <a:pathLst>
                <a:path w="37" h="41">
                  <a:moveTo>
                    <a:pt x="6" y="9"/>
                  </a:moveTo>
                  <a:cubicBezTo>
                    <a:pt x="0" y="17"/>
                    <a:pt x="1" y="28"/>
                    <a:pt x="8" y="34"/>
                  </a:cubicBezTo>
                  <a:cubicBezTo>
                    <a:pt x="15" y="41"/>
                    <a:pt x="26" y="39"/>
                    <a:pt x="32" y="32"/>
                  </a:cubicBezTo>
                  <a:cubicBezTo>
                    <a:pt x="37" y="24"/>
                    <a:pt x="36" y="13"/>
                    <a:pt x="29" y="7"/>
                  </a:cubicBezTo>
                  <a:cubicBezTo>
                    <a:pt x="22" y="0"/>
                    <a:pt x="12" y="2"/>
                    <a:pt x="6" y="9"/>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任意多边形: 形状 51" descr="201b362b-6fda-4175-9754-4e9ba35b9663"/>
            <p:cNvSpPr/>
            <p:nvPr/>
          </p:nvSpPr>
          <p:spPr bwMode="auto">
            <a:xfrm>
              <a:off x="10741752" y="2523466"/>
              <a:ext cx="170408" cy="154433"/>
            </a:xfrm>
            <a:custGeom>
              <a:avLst/>
              <a:gdLst>
                <a:gd name="T0" fmla="*/ 11 w 71"/>
                <a:gd name="T1" fmla="*/ 6 h 65"/>
                <a:gd name="T2" fmla="*/ 16 w 71"/>
                <a:gd name="T3" fmla="*/ 54 h 65"/>
                <a:gd name="T4" fmla="*/ 60 w 71"/>
                <a:gd name="T5" fmla="*/ 49 h 65"/>
                <a:gd name="T6" fmla="*/ 56 w 71"/>
                <a:gd name="T7" fmla="*/ 1 h 65"/>
                <a:gd name="T8" fmla="*/ 55 w 71"/>
                <a:gd name="T9" fmla="*/ 1 h 65"/>
                <a:gd name="T10" fmla="*/ 18 w 71"/>
                <a:gd name="T11" fmla="*/ 0 h 65"/>
                <a:gd name="T12" fmla="*/ 11 w 71"/>
                <a:gd name="T13" fmla="*/ 6 h 65"/>
              </a:gdLst>
              <a:ahLst/>
              <a:cxnLst>
                <a:cxn ang="0">
                  <a:pos x="T0" y="T1"/>
                </a:cxn>
                <a:cxn ang="0">
                  <a:pos x="T2" y="T3"/>
                </a:cxn>
                <a:cxn ang="0">
                  <a:pos x="T4" y="T5"/>
                </a:cxn>
                <a:cxn ang="0">
                  <a:pos x="T6" y="T7"/>
                </a:cxn>
                <a:cxn ang="0">
                  <a:pos x="T8" y="T9"/>
                </a:cxn>
                <a:cxn ang="0">
                  <a:pos x="T10" y="T11"/>
                </a:cxn>
                <a:cxn ang="0">
                  <a:pos x="T12" y="T13"/>
                </a:cxn>
              </a:cxnLst>
              <a:rect l="0" t="0" r="r" b="b"/>
              <a:pathLst>
                <a:path w="71" h="65">
                  <a:moveTo>
                    <a:pt x="11" y="6"/>
                  </a:moveTo>
                  <a:cubicBezTo>
                    <a:pt x="0" y="20"/>
                    <a:pt x="2" y="42"/>
                    <a:pt x="16" y="54"/>
                  </a:cubicBezTo>
                  <a:cubicBezTo>
                    <a:pt x="29" y="65"/>
                    <a:pt x="49" y="63"/>
                    <a:pt x="60" y="49"/>
                  </a:cubicBezTo>
                  <a:cubicBezTo>
                    <a:pt x="71" y="35"/>
                    <a:pt x="69" y="13"/>
                    <a:pt x="56" y="1"/>
                  </a:cubicBezTo>
                  <a:cubicBezTo>
                    <a:pt x="55" y="1"/>
                    <a:pt x="55" y="1"/>
                    <a:pt x="55" y="1"/>
                  </a:cubicBezTo>
                  <a:cubicBezTo>
                    <a:pt x="49" y="6"/>
                    <a:pt x="36" y="15"/>
                    <a:pt x="18" y="0"/>
                  </a:cubicBezTo>
                  <a:cubicBezTo>
                    <a:pt x="15" y="1"/>
                    <a:pt x="13" y="3"/>
                    <a:pt x="11" y="6"/>
                  </a:cubicBezTo>
                  <a:close/>
                </a:path>
              </a:pathLst>
            </a:custGeom>
            <a:solidFill>
              <a:srgbClr val="43274D">
                <a:alpha val="10000"/>
              </a:srgbClr>
            </a:solidFill>
            <a:ln>
              <a:noFill/>
            </a:ln>
          </p:spPr>
          <p:txBody>
            <a:bodyPr anchor="ctr"/>
            <a:lstStyle/>
            <a:p>
              <a:pPr algn="ctr"/>
              <a:endParaRPr/>
            </a:p>
          </p:txBody>
        </p:sp>
        <p:sp>
          <p:nvSpPr>
            <p:cNvPr id="53" name="任意多边形: 形状 52" descr="d293aa21-806e-4953-a434-fd2c220724e1"/>
            <p:cNvSpPr/>
            <p:nvPr/>
          </p:nvSpPr>
          <p:spPr bwMode="auto">
            <a:xfrm>
              <a:off x="9937640" y="2589143"/>
              <a:ext cx="118932" cy="149107"/>
            </a:xfrm>
            <a:custGeom>
              <a:avLst/>
              <a:gdLst>
                <a:gd name="T0" fmla="*/ 32 w 50"/>
                <a:gd name="T1" fmla="*/ 26 h 62"/>
                <a:gd name="T2" fmla="*/ 33 w 50"/>
                <a:gd name="T3" fmla="*/ 13 h 62"/>
                <a:gd name="T4" fmla="*/ 13 w 50"/>
                <a:gd name="T5" fmla="*/ 2 h 62"/>
                <a:gd name="T6" fmla="*/ 3 w 50"/>
                <a:gd name="T7" fmla="*/ 22 h 62"/>
                <a:gd name="T8" fmla="*/ 22 w 50"/>
                <a:gd name="T9" fmla="*/ 33 h 62"/>
                <a:gd name="T10" fmla="*/ 39 w 50"/>
                <a:gd name="T11" fmla="*/ 62 h 62"/>
                <a:gd name="T12" fmla="*/ 49 w 50"/>
                <a:gd name="T13" fmla="*/ 55 h 62"/>
                <a:gd name="T14" fmla="*/ 32 w 50"/>
                <a:gd name="T15" fmla="*/ 26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62">
                  <a:moveTo>
                    <a:pt x="32" y="26"/>
                  </a:moveTo>
                  <a:cubicBezTo>
                    <a:pt x="34" y="22"/>
                    <a:pt x="34" y="18"/>
                    <a:pt x="33" y="13"/>
                  </a:cubicBezTo>
                  <a:cubicBezTo>
                    <a:pt x="31" y="5"/>
                    <a:pt x="22" y="0"/>
                    <a:pt x="13" y="2"/>
                  </a:cubicBezTo>
                  <a:cubicBezTo>
                    <a:pt x="5" y="5"/>
                    <a:pt x="0" y="14"/>
                    <a:pt x="3" y="22"/>
                  </a:cubicBezTo>
                  <a:cubicBezTo>
                    <a:pt x="5" y="30"/>
                    <a:pt x="14" y="35"/>
                    <a:pt x="22" y="33"/>
                  </a:cubicBezTo>
                  <a:cubicBezTo>
                    <a:pt x="39" y="62"/>
                    <a:pt x="39" y="62"/>
                    <a:pt x="39" y="62"/>
                  </a:cubicBezTo>
                  <a:cubicBezTo>
                    <a:pt x="39" y="62"/>
                    <a:pt x="50" y="60"/>
                    <a:pt x="49" y="55"/>
                  </a:cubicBezTo>
                  <a:lnTo>
                    <a:pt x="32"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任意多边形: 形状 53" descr="2e3138cf-9857-4cd0-88e1-7216e4e4cb71"/>
            <p:cNvSpPr/>
            <p:nvPr/>
          </p:nvSpPr>
          <p:spPr bwMode="auto">
            <a:xfrm>
              <a:off x="10763053" y="2569618"/>
              <a:ext cx="117155" cy="149107"/>
            </a:xfrm>
            <a:custGeom>
              <a:avLst/>
              <a:gdLst>
                <a:gd name="T0" fmla="*/ 18 w 49"/>
                <a:gd name="T1" fmla="*/ 25 h 62"/>
                <a:gd name="T2" fmla="*/ 16 w 49"/>
                <a:gd name="T3" fmla="*/ 13 h 62"/>
                <a:gd name="T4" fmla="*/ 36 w 49"/>
                <a:gd name="T5" fmla="*/ 2 h 62"/>
                <a:gd name="T6" fmla="*/ 47 w 49"/>
                <a:gd name="T7" fmla="*/ 22 h 62"/>
                <a:gd name="T8" fmla="*/ 28 w 49"/>
                <a:gd name="T9" fmla="*/ 33 h 62"/>
                <a:gd name="T10" fmla="*/ 11 w 49"/>
                <a:gd name="T11" fmla="*/ 62 h 62"/>
                <a:gd name="T12" fmla="*/ 0 w 49"/>
                <a:gd name="T13" fmla="*/ 54 h 62"/>
                <a:gd name="T14" fmla="*/ 18 w 49"/>
                <a:gd name="T15" fmla="*/ 25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62">
                  <a:moveTo>
                    <a:pt x="18" y="25"/>
                  </a:moveTo>
                  <a:cubicBezTo>
                    <a:pt x="16" y="22"/>
                    <a:pt x="15" y="17"/>
                    <a:pt x="16" y="13"/>
                  </a:cubicBezTo>
                  <a:cubicBezTo>
                    <a:pt x="19" y="4"/>
                    <a:pt x="28" y="0"/>
                    <a:pt x="36" y="2"/>
                  </a:cubicBezTo>
                  <a:cubicBezTo>
                    <a:pt x="44" y="4"/>
                    <a:pt x="49" y="13"/>
                    <a:pt x="47" y="22"/>
                  </a:cubicBezTo>
                  <a:cubicBezTo>
                    <a:pt x="44" y="30"/>
                    <a:pt x="36" y="35"/>
                    <a:pt x="28" y="33"/>
                  </a:cubicBezTo>
                  <a:cubicBezTo>
                    <a:pt x="11" y="62"/>
                    <a:pt x="11" y="62"/>
                    <a:pt x="11" y="62"/>
                  </a:cubicBezTo>
                  <a:cubicBezTo>
                    <a:pt x="11" y="62"/>
                    <a:pt x="0" y="59"/>
                    <a:pt x="0" y="54"/>
                  </a:cubicBezTo>
                  <a:lnTo>
                    <a:pt x="18"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任意多边形: 形状 54" descr="b175e5ce-8dc6-4c02-89bb-edcf4fe7a0c2"/>
            <p:cNvSpPr/>
            <p:nvPr/>
          </p:nvSpPr>
          <p:spPr bwMode="auto">
            <a:xfrm>
              <a:off x="9987343" y="1955439"/>
              <a:ext cx="834289" cy="1082800"/>
            </a:xfrm>
            <a:custGeom>
              <a:avLst/>
              <a:gdLst>
                <a:gd name="T0" fmla="*/ 349 w 349"/>
                <a:gd name="T1" fmla="*/ 225 h 454"/>
                <a:gd name="T2" fmla="*/ 348 w 349"/>
                <a:gd name="T3" fmla="*/ 241 h 454"/>
                <a:gd name="T4" fmla="*/ 348 w 349"/>
                <a:gd name="T5" fmla="*/ 247 h 454"/>
                <a:gd name="T6" fmla="*/ 336 w 349"/>
                <a:gd name="T7" fmla="*/ 314 h 454"/>
                <a:gd name="T8" fmla="*/ 245 w 349"/>
                <a:gd name="T9" fmla="*/ 436 h 454"/>
                <a:gd name="T10" fmla="*/ 177 w 349"/>
                <a:gd name="T11" fmla="*/ 454 h 454"/>
                <a:gd name="T12" fmla="*/ 140 w 349"/>
                <a:gd name="T13" fmla="*/ 449 h 454"/>
                <a:gd name="T14" fmla="*/ 66 w 349"/>
                <a:gd name="T15" fmla="*/ 404 h 454"/>
                <a:gd name="T16" fmla="*/ 10 w 349"/>
                <a:gd name="T17" fmla="*/ 298 h 454"/>
                <a:gd name="T18" fmla="*/ 2 w 349"/>
                <a:gd name="T19" fmla="*/ 253 h 454"/>
                <a:gd name="T20" fmla="*/ 0 w 349"/>
                <a:gd name="T21" fmla="*/ 229 h 454"/>
                <a:gd name="T22" fmla="*/ 0 w 349"/>
                <a:gd name="T23" fmla="*/ 223 h 454"/>
                <a:gd name="T24" fmla="*/ 1 w 349"/>
                <a:gd name="T25" fmla="*/ 219 h 454"/>
                <a:gd name="T26" fmla="*/ 1 w 349"/>
                <a:gd name="T27" fmla="*/ 216 h 454"/>
                <a:gd name="T28" fmla="*/ 2 w 349"/>
                <a:gd name="T29" fmla="*/ 199 h 454"/>
                <a:gd name="T30" fmla="*/ 23 w 349"/>
                <a:gd name="T31" fmla="*/ 115 h 454"/>
                <a:gd name="T32" fmla="*/ 92 w 349"/>
                <a:gd name="T33" fmla="*/ 27 h 454"/>
                <a:gd name="T34" fmla="*/ 172 w 349"/>
                <a:gd name="T35" fmla="*/ 0 h 454"/>
                <a:gd name="T36" fmla="*/ 211 w 349"/>
                <a:gd name="T37" fmla="*/ 6 h 454"/>
                <a:gd name="T38" fmla="*/ 341 w 349"/>
                <a:gd name="T39" fmla="*/ 160 h 454"/>
                <a:gd name="T40" fmla="*/ 349 w 349"/>
                <a:gd name="T41" fmla="*/ 225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9" h="453">
                  <a:moveTo>
                    <a:pt x="349" y="225"/>
                  </a:moveTo>
                  <a:cubicBezTo>
                    <a:pt x="349" y="231"/>
                    <a:pt x="349" y="236"/>
                    <a:pt x="348" y="241"/>
                  </a:cubicBezTo>
                  <a:cubicBezTo>
                    <a:pt x="348" y="243"/>
                    <a:pt x="348" y="245"/>
                    <a:pt x="348" y="247"/>
                  </a:cubicBezTo>
                  <a:cubicBezTo>
                    <a:pt x="347" y="270"/>
                    <a:pt x="342" y="293"/>
                    <a:pt x="336" y="314"/>
                  </a:cubicBezTo>
                  <a:cubicBezTo>
                    <a:pt x="319" y="369"/>
                    <a:pt x="286" y="412"/>
                    <a:pt x="245" y="436"/>
                  </a:cubicBezTo>
                  <a:cubicBezTo>
                    <a:pt x="224" y="447"/>
                    <a:pt x="201" y="454"/>
                    <a:pt x="177" y="454"/>
                  </a:cubicBezTo>
                  <a:cubicBezTo>
                    <a:pt x="164" y="454"/>
                    <a:pt x="152" y="453"/>
                    <a:pt x="140" y="449"/>
                  </a:cubicBezTo>
                  <a:cubicBezTo>
                    <a:pt x="112" y="442"/>
                    <a:pt x="87" y="426"/>
                    <a:pt x="66" y="404"/>
                  </a:cubicBezTo>
                  <a:cubicBezTo>
                    <a:pt x="40" y="377"/>
                    <a:pt x="20" y="340"/>
                    <a:pt x="10" y="298"/>
                  </a:cubicBezTo>
                  <a:cubicBezTo>
                    <a:pt x="6" y="284"/>
                    <a:pt x="3" y="269"/>
                    <a:pt x="2" y="253"/>
                  </a:cubicBezTo>
                  <a:cubicBezTo>
                    <a:pt x="1" y="245"/>
                    <a:pt x="1" y="237"/>
                    <a:pt x="0" y="229"/>
                  </a:cubicBezTo>
                  <a:cubicBezTo>
                    <a:pt x="0" y="227"/>
                    <a:pt x="0" y="225"/>
                    <a:pt x="0" y="223"/>
                  </a:cubicBezTo>
                  <a:cubicBezTo>
                    <a:pt x="1" y="222"/>
                    <a:pt x="1" y="221"/>
                    <a:pt x="1" y="219"/>
                  </a:cubicBezTo>
                  <a:cubicBezTo>
                    <a:pt x="1" y="218"/>
                    <a:pt x="1" y="217"/>
                    <a:pt x="1" y="216"/>
                  </a:cubicBezTo>
                  <a:cubicBezTo>
                    <a:pt x="1" y="210"/>
                    <a:pt x="1" y="204"/>
                    <a:pt x="2" y="199"/>
                  </a:cubicBezTo>
                  <a:cubicBezTo>
                    <a:pt x="4" y="169"/>
                    <a:pt x="12" y="141"/>
                    <a:pt x="23" y="115"/>
                  </a:cubicBezTo>
                  <a:cubicBezTo>
                    <a:pt x="39" y="78"/>
                    <a:pt x="63" y="47"/>
                    <a:pt x="92" y="27"/>
                  </a:cubicBezTo>
                  <a:cubicBezTo>
                    <a:pt x="116" y="10"/>
                    <a:pt x="143" y="1"/>
                    <a:pt x="172" y="0"/>
                  </a:cubicBezTo>
                  <a:cubicBezTo>
                    <a:pt x="186" y="0"/>
                    <a:pt x="199" y="2"/>
                    <a:pt x="211" y="6"/>
                  </a:cubicBezTo>
                  <a:cubicBezTo>
                    <a:pt x="273" y="23"/>
                    <a:pt x="322" y="83"/>
                    <a:pt x="341" y="160"/>
                  </a:cubicBezTo>
                  <a:cubicBezTo>
                    <a:pt x="346" y="181"/>
                    <a:pt x="349" y="203"/>
                    <a:pt x="349" y="225"/>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任意多边形: 形状 55" descr="92258937-10cc-4cb6-abec-0b1467e01f17"/>
            <p:cNvSpPr/>
            <p:nvPr/>
          </p:nvSpPr>
          <p:spPr bwMode="auto">
            <a:xfrm>
              <a:off x="10658324" y="2198625"/>
              <a:ext cx="195259" cy="470397"/>
            </a:xfrm>
            <a:custGeom>
              <a:avLst/>
              <a:gdLst>
                <a:gd name="T0" fmla="*/ 0 w 82"/>
                <a:gd name="T1" fmla="*/ 38 h 197"/>
                <a:gd name="T2" fmla="*/ 30 w 82"/>
                <a:gd name="T3" fmla="*/ 107 h 197"/>
                <a:gd name="T4" fmla="*/ 30 w 82"/>
                <a:gd name="T5" fmla="*/ 197 h 197"/>
                <a:gd name="T6" fmla="*/ 79 w 82"/>
                <a:gd name="T7" fmla="*/ 119 h 197"/>
                <a:gd name="T8" fmla="*/ 45 w 82"/>
                <a:gd name="T9" fmla="*/ 14 h 197"/>
                <a:gd name="T10" fmla="*/ 0 w 82"/>
                <a:gd name="T11" fmla="*/ 38 h 197"/>
              </a:gdLst>
              <a:ahLst/>
              <a:cxnLst>
                <a:cxn ang="0">
                  <a:pos x="T0" y="T1"/>
                </a:cxn>
                <a:cxn ang="0">
                  <a:pos x="T2" y="T3"/>
                </a:cxn>
                <a:cxn ang="0">
                  <a:pos x="T4" y="T5"/>
                </a:cxn>
                <a:cxn ang="0">
                  <a:pos x="T6" y="T7"/>
                </a:cxn>
                <a:cxn ang="0">
                  <a:pos x="T8" y="T9"/>
                </a:cxn>
                <a:cxn ang="0">
                  <a:pos x="T10" y="T11"/>
                </a:cxn>
              </a:cxnLst>
              <a:rect l="0" t="0" r="r" b="b"/>
              <a:pathLst>
                <a:path w="82" h="197">
                  <a:moveTo>
                    <a:pt x="0" y="38"/>
                  </a:moveTo>
                  <a:cubicBezTo>
                    <a:pt x="0" y="38"/>
                    <a:pt x="14" y="77"/>
                    <a:pt x="30" y="107"/>
                  </a:cubicBezTo>
                  <a:cubicBezTo>
                    <a:pt x="46" y="137"/>
                    <a:pt x="39" y="185"/>
                    <a:pt x="30" y="197"/>
                  </a:cubicBezTo>
                  <a:cubicBezTo>
                    <a:pt x="30" y="197"/>
                    <a:pt x="80" y="150"/>
                    <a:pt x="79" y="119"/>
                  </a:cubicBezTo>
                  <a:cubicBezTo>
                    <a:pt x="78" y="88"/>
                    <a:pt x="82" y="28"/>
                    <a:pt x="45" y="14"/>
                  </a:cubicBezTo>
                  <a:cubicBezTo>
                    <a:pt x="8" y="0"/>
                    <a:pt x="0" y="38"/>
                    <a:pt x="0" y="38"/>
                  </a:cubicBezTo>
                  <a:close/>
                </a:path>
              </a:pathLst>
            </a:custGeom>
            <a:solidFill>
              <a:srgbClr val="01004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任意多边形: 形状 56" descr="58456558-c958-400a-8d11-75170413f22d"/>
            <p:cNvSpPr/>
            <p:nvPr/>
          </p:nvSpPr>
          <p:spPr bwMode="auto">
            <a:xfrm>
              <a:off x="10448864" y="2615770"/>
              <a:ext cx="340816" cy="379867"/>
            </a:xfrm>
            <a:custGeom>
              <a:avLst/>
              <a:gdLst>
                <a:gd name="T0" fmla="*/ 52 w 143"/>
                <a:gd name="T1" fmla="*/ 159 h 159"/>
                <a:gd name="T2" fmla="*/ 143 w 143"/>
                <a:gd name="T3" fmla="*/ 37 h 159"/>
                <a:gd name="T4" fmla="*/ 76 w 143"/>
                <a:gd name="T5" fmla="*/ 0 h 159"/>
                <a:gd name="T6" fmla="*/ 1 w 143"/>
                <a:gd name="T7" fmla="*/ 83 h 159"/>
                <a:gd name="T8" fmla="*/ 52 w 143"/>
                <a:gd name="T9" fmla="*/ 159 h 159"/>
              </a:gdLst>
              <a:ahLst/>
              <a:cxnLst>
                <a:cxn ang="0">
                  <a:pos x="T0" y="T1"/>
                </a:cxn>
                <a:cxn ang="0">
                  <a:pos x="T2" y="T3"/>
                </a:cxn>
                <a:cxn ang="0">
                  <a:pos x="T4" y="T5"/>
                </a:cxn>
                <a:cxn ang="0">
                  <a:pos x="T6" y="T7"/>
                </a:cxn>
                <a:cxn ang="0">
                  <a:pos x="T8" y="T9"/>
                </a:cxn>
              </a:cxnLst>
              <a:rect l="0" t="0" r="r" b="b"/>
              <a:pathLst>
                <a:path w="143" h="159">
                  <a:moveTo>
                    <a:pt x="52" y="159"/>
                  </a:moveTo>
                  <a:cubicBezTo>
                    <a:pt x="93" y="135"/>
                    <a:pt x="126" y="92"/>
                    <a:pt x="143" y="37"/>
                  </a:cubicBezTo>
                  <a:cubicBezTo>
                    <a:pt x="127" y="18"/>
                    <a:pt x="99" y="0"/>
                    <a:pt x="76" y="0"/>
                  </a:cubicBezTo>
                  <a:cubicBezTo>
                    <a:pt x="34" y="0"/>
                    <a:pt x="0" y="37"/>
                    <a:pt x="1" y="83"/>
                  </a:cubicBezTo>
                  <a:cubicBezTo>
                    <a:pt x="1" y="118"/>
                    <a:pt x="22" y="148"/>
                    <a:pt x="52" y="159"/>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形状 57" descr="d90426db-e067-4cde-a581-3dc14fe449e3"/>
            <p:cNvSpPr/>
            <p:nvPr/>
          </p:nvSpPr>
          <p:spPr bwMode="auto">
            <a:xfrm>
              <a:off x="10012194" y="2665473"/>
              <a:ext cx="159757" cy="253838"/>
            </a:xfrm>
            <a:custGeom>
              <a:avLst/>
              <a:gdLst>
                <a:gd name="T0" fmla="*/ 0 w 67"/>
                <a:gd name="T1" fmla="*/ 0 h 106"/>
                <a:gd name="T2" fmla="*/ 56 w 67"/>
                <a:gd name="T3" fmla="*/ 106 h 106"/>
                <a:gd name="T4" fmla="*/ 67 w 67"/>
                <a:gd name="T5" fmla="*/ 67 h 106"/>
                <a:gd name="T6" fmla="*/ 3 w 67"/>
                <a:gd name="T7" fmla="*/ 0 h 106"/>
                <a:gd name="T8" fmla="*/ 0 w 67"/>
                <a:gd name="T9" fmla="*/ 0 h 106"/>
              </a:gdLst>
              <a:ahLst/>
              <a:cxnLst>
                <a:cxn ang="0">
                  <a:pos x="T0" y="T1"/>
                </a:cxn>
                <a:cxn ang="0">
                  <a:pos x="T2" y="T3"/>
                </a:cxn>
                <a:cxn ang="0">
                  <a:pos x="T4" y="T5"/>
                </a:cxn>
                <a:cxn ang="0">
                  <a:pos x="T6" y="T7"/>
                </a:cxn>
                <a:cxn ang="0">
                  <a:pos x="T8" y="T9"/>
                </a:cxn>
              </a:cxnLst>
              <a:rect l="0" t="0" r="r" b="b"/>
              <a:pathLst>
                <a:path w="67" h="105">
                  <a:moveTo>
                    <a:pt x="0" y="0"/>
                  </a:moveTo>
                  <a:cubicBezTo>
                    <a:pt x="10" y="42"/>
                    <a:pt x="30" y="79"/>
                    <a:pt x="56" y="106"/>
                  </a:cubicBezTo>
                  <a:cubicBezTo>
                    <a:pt x="63" y="95"/>
                    <a:pt x="67" y="82"/>
                    <a:pt x="67" y="67"/>
                  </a:cubicBezTo>
                  <a:cubicBezTo>
                    <a:pt x="66" y="30"/>
                    <a:pt x="38" y="0"/>
                    <a:pt x="3" y="0"/>
                  </a:cubicBezTo>
                  <a:cubicBezTo>
                    <a:pt x="2" y="0"/>
                    <a:pt x="1" y="0"/>
                    <a:pt x="0" y="0"/>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任意多边形: 形状 58" descr="4b90383e-e5c0-4d81-b132-92df680a9c0a"/>
            <p:cNvSpPr/>
            <p:nvPr/>
          </p:nvSpPr>
          <p:spPr bwMode="auto">
            <a:xfrm>
              <a:off x="10109823" y="2527016"/>
              <a:ext cx="126031" cy="81654"/>
            </a:xfrm>
            <a:custGeom>
              <a:avLst/>
              <a:gdLst>
                <a:gd name="T0" fmla="*/ 27 w 53"/>
                <a:gd name="T1" fmla="*/ 0 h 34"/>
                <a:gd name="T2" fmla="*/ 53 w 53"/>
                <a:gd name="T3" fmla="*/ 28 h 34"/>
                <a:gd name="T4" fmla="*/ 48 w 53"/>
                <a:gd name="T5" fmla="*/ 34 h 34"/>
                <a:gd name="T6" fmla="*/ 43 w 53"/>
                <a:gd name="T7" fmla="*/ 28 h 34"/>
                <a:gd name="T8" fmla="*/ 27 w 53"/>
                <a:gd name="T9" fmla="*/ 11 h 34"/>
                <a:gd name="T10" fmla="*/ 10 w 53"/>
                <a:gd name="T11" fmla="*/ 28 h 34"/>
                <a:gd name="T12" fmla="*/ 5 w 53"/>
                <a:gd name="T13" fmla="*/ 33 h 34"/>
                <a:gd name="T14" fmla="*/ 0 w 53"/>
                <a:gd name="T15" fmla="*/ 28 h 34"/>
                <a:gd name="T16" fmla="*/ 27 w 5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34">
                  <a:moveTo>
                    <a:pt x="27" y="0"/>
                  </a:moveTo>
                  <a:cubicBezTo>
                    <a:pt x="41" y="0"/>
                    <a:pt x="53" y="13"/>
                    <a:pt x="53" y="28"/>
                  </a:cubicBezTo>
                  <a:cubicBezTo>
                    <a:pt x="53" y="31"/>
                    <a:pt x="51" y="34"/>
                    <a:pt x="48" y="34"/>
                  </a:cubicBezTo>
                  <a:cubicBezTo>
                    <a:pt x="45" y="34"/>
                    <a:pt x="43" y="31"/>
                    <a:pt x="43" y="28"/>
                  </a:cubicBezTo>
                  <a:cubicBezTo>
                    <a:pt x="43" y="19"/>
                    <a:pt x="36" y="11"/>
                    <a:pt x="27" y="11"/>
                  </a:cubicBezTo>
                  <a:cubicBezTo>
                    <a:pt x="18" y="10"/>
                    <a:pt x="10" y="18"/>
                    <a:pt x="10" y="28"/>
                  </a:cubicBezTo>
                  <a:cubicBezTo>
                    <a:pt x="10" y="31"/>
                    <a:pt x="8" y="33"/>
                    <a:pt x="5" y="33"/>
                  </a:cubicBezTo>
                  <a:cubicBezTo>
                    <a:pt x="2" y="33"/>
                    <a:pt x="0" y="31"/>
                    <a:pt x="0" y="28"/>
                  </a:cubicBezTo>
                  <a:cubicBezTo>
                    <a:pt x="0" y="12"/>
                    <a:pt x="12" y="0"/>
                    <a:pt x="27" y="0"/>
                  </a:cubicBezTo>
                  <a:close/>
                </a:path>
              </a:pathLst>
            </a:custGeom>
            <a:solidFill>
              <a:srgbClr val="87404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形状 59" descr="714efcca-cbf8-4e7f-9422-7f97b45691b1"/>
            <p:cNvSpPr/>
            <p:nvPr/>
          </p:nvSpPr>
          <p:spPr bwMode="auto">
            <a:xfrm>
              <a:off x="10392061" y="2530567"/>
              <a:ext cx="133131" cy="79879"/>
            </a:xfrm>
            <a:custGeom>
              <a:avLst/>
              <a:gdLst>
                <a:gd name="T0" fmla="*/ 28 w 56"/>
                <a:gd name="T1" fmla="*/ 0 h 34"/>
                <a:gd name="T2" fmla="*/ 0 w 56"/>
                <a:gd name="T3" fmla="*/ 28 h 34"/>
                <a:gd name="T4" fmla="*/ 6 w 56"/>
                <a:gd name="T5" fmla="*/ 34 h 34"/>
                <a:gd name="T6" fmla="*/ 11 w 56"/>
                <a:gd name="T7" fmla="*/ 28 h 34"/>
                <a:gd name="T8" fmla="*/ 28 w 56"/>
                <a:gd name="T9" fmla="*/ 11 h 34"/>
                <a:gd name="T10" fmla="*/ 45 w 56"/>
                <a:gd name="T11" fmla="*/ 29 h 34"/>
                <a:gd name="T12" fmla="*/ 51 w 56"/>
                <a:gd name="T13" fmla="*/ 34 h 34"/>
                <a:gd name="T14" fmla="*/ 56 w 56"/>
                <a:gd name="T15" fmla="*/ 29 h 34"/>
                <a:gd name="T16" fmla="*/ 28 w 56"/>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4">
                  <a:moveTo>
                    <a:pt x="28" y="0"/>
                  </a:moveTo>
                  <a:cubicBezTo>
                    <a:pt x="13" y="0"/>
                    <a:pt x="0" y="13"/>
                    <a:pt x="0" y="28"/>
                  </a:cubicBezTo>
                  <a:cubicBezTo>
                    <a:pt x="0" y="31"/>
                    <a:pt x="3" y="33"/>
                    <a:pt x="6" y="34"/>
                  </a:cubicBezTo>
                  <a:cubicBezTo>
                    <a:pt x="8" y="34"/>
                    <a:pt x="11" y="31"/>
                    <a:pt x="11" y="28"/>
                  </a:cubicBezTo>
                  <a:cubicBezTo>
                    <a:pt x="11" y="19"/>
                    <a:pt x="19" y="11"/>
                    <a:pt x="28" y="11"/>
                  </a:cubicBezTo>
                  <a:cubicBezTo>
                    <a:pt x="38" y="11"/>
                    <a:pt x="46" y="19"/>
                    <a:pt x="45" y="29"/>
                  </a:cubicBezTo>
                  <a:cubicBezTo>
                    <a:pt x="45" y="32"/>
                    <a:pt x="48" y="34"/>
                    <a:pt x="51" y="34"/>
                  </a:cubicBezTo>
                  <a:cubicBezTo>
                    <a:pt x="54" y="34"/>
                    <a:pt x="56" y="32"/>
                    <a:pt x="56" y="29"/>
                  </a:cubicBezTo>
                  <a:cubicBezTo>
                    <a:pt x="56" y="13"/>
                    <a:pt x="44" y="0"/>
                    <a:pt x="28" y="0"/>
                  </a:cubicBezTo>
                  <a:close/>
                </a:path>
              </a:pathLst>
            </a:custGeom>
            <a:solidFill>
              <a:srgbClr val="87404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形状 60" descr="72af9134-9f84-4059-9d35-cb5e1cef349f"/>
            <p:cNvSpPr/>
            <p:nvPr/>
          </p:nvSpPr>
          <p:spPr bwMode="auto">
            <a:xfrm>
              <a:off x="10381411" y="2400985"/>
              <a:ext cx="179284" cy="111831"/>
            </a:xfrm>
            <a:custGeom>
              <a:avLst/>
              <a:gdLst>
                <a:gd name="T0" fmla="*/ 0 w 75"/>
                <a:gd name="T1" fmla="*/ 18 h 47"/>
                <a:gd name="T2" fmla="*/ 66 w 75"/>
                <a:gd name="T3" fmla="*/ 42 h 47"/>
                <a:gd name="T4" fmla="*/ 70 w 75"/>
                <a:gd name="T5" fmla="*/ 28 h 47"/>
                <a:gd name="T6" fmla="*/ 6 w 75"/>
                <a:gd name="T7" fmla="*/ 2 h 47"/>
                <a:gd name="T8" fmla="*/ 0 w 75"/>
                <a:gd name="T9" fmla="*/ 18 h 47"/>
              </a:gdLst>
              <a:ahLst/>
              <a:cxnLst>
                <a:cxn ang="0">
                  <a:pos x="T0" y="T1"/>
                </a:cxn>
                <a:cxn ang="0">
                  <a:pos x="T2" y="T3"/>
                </a:cxn>
                <a:cxn ang="0">
                  <a:pos x="T4" y="T5"/>
                </a:cxn>
                <a:cxn ang="0">
                  <a:pos x="T6" y="T7"/>
                </a:cxn>
                <a:cxn ang="0">
                  <a:pos x="T8" y="T9"/>
                </a:cxn>
              </a:cxnLst>
              <a:rect l="0" t="0" r="r" b="b"/>
              <a:pathLst>
                <a:path w="75" h="47">
                  <a:moveTo>
                    <a:pt x="0" y="18"/>
                  </a:moveTo>
                  <a:cubicBezTo>
                    <a:pt x="0" y="18"/>
                    <a:pt x="62" y="47"/>
                    <a:pt x="66" y="42"/>
                  </a:cubicBezTo>
                  <a:cubicBezTo>
                    <a:pt x="71" y="38"/>
                    <a:pt x="75" y="32"/>
                    <a:pt x="70" y="28"/>
                  </a:cubicBezTo>
                  <a:cubicBezTo>
                    <a:pt x="64" y="24"/>
                    <a:pt x="10" y="0"/>
                    <a:pt x="6" y="2"/>
                  </a:cubicBezTo>
                  <a:cubicBezTo>
                    <a:pt x="2" y="3"/>
                    <a:pt x="0" y="8"/>
                    <a:pt x="0" y="18"/>
                  </a:cubicBezTo>
                  <a:close/>
                </a:path>
              </a:pathLst>
            </a:custGeom>
            <a:solidFill>
              <a:srgbClr val="01004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61" descr="9f8aa5d8-039a-4739-934a-2c352714e2c5"/>
            <p:cNvSpPr/>
            <p:nvPr/>
          </p:nvSpPr>
          <p:spPr bwMode="auto">
            <a:xfrm>
              <a:off x="10074321" y="2413411"/>
              <a:ext cx="166858" cy="102955"/>
            </a:xfrm>
            <a:custGeom>
              <a:avLst/>
              <a:gdLst>
                <a:gd name="T0" fmla="*/ 69 w 70"/>
                <a:gd name="T1" fmla="*/ 14 h 43"/>
                <a:gd name="T2" fmla="*/ 7 w 70"/>
                <a:gd name="T3" fmla="*/ 39 h 43"/>
                <a:gd name="T4" fmla="*/ 5 w 70"/>
                <a:gd name="T5" fmla="*/ 24 h 43"/>
                <a:gd name="T6" fmla="*/ 64 w 70"/>
                <a:gd name="T7" fmla="*/ 1 h 43"/>
                <a:gd name="T8" fmla="*/ 69 w 70"/>
                <a:gd name="T9" fmla="*/ 14 h 43"/>
              </a:gdLst>
              <a:ahLst/>
              <a:cxnLst>
                <a:cxn ang="0">
                  <a:pos x="T0" y="T1"/>
                </a:cxn>
                <a:cxn ang="0">
                  <a:pos x="T2" y="T3"/>
                </a:cxn>
                <a:cxn ang="0">
                  <a:pos x="T4" y="T5"/>
                </a:cxn>
                <a:cxn ang="0">
                  <a:pos x="T6" y="T7"/>
                </a:cxn>
                <a:cxn ang="0">
                  <a:pos x="T8" y="T9"/>
                </a:cxn>
              </a:cxnLst>
              <a:rect l="0" t="0" r="r" b="b"/>
              <a:pathLst>
                <a:path w="70" h="43">
                  <a:moveTo>
                    <a:pt x="69" y="14"/>
                  </a:moveTo>
                  <a:cubicBezTo>
                    <a:pt x="69" y="14"/>
                    <a:pt x="11" y="43"/>
                    <a:pt x="7" y="39"/>
                  </a:cubicBezTo>
                  <a:cubicBezTo>
                    <a:pt x="4" y="34"/>
                    <a:pt x="0" y="28"/>
                    <a:pt x="5" y="24"/>
                  </a:cubicBezTo>
                  <a:cubicBezTo>
                    <a:pt x="10" y="21"/>
                    <a:pt x="60" y="0"/>
                    <a:pt x="64" y="1"/>
                  </a:cubicBezTo>
                  <a:cubicBezTo>
                    <a:pt x="67" y="3"/>
                    <a:pt x="70" y="5"/>
                    <a:pt x="69" y="14"/>
                  </a:cubicBezTo>
                  <a:close/>
                </a:path>
              </a:pathLst>
            </a:custGeom>
            <a:solidFill>
              <a:srgbClr val="01004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62" descr="53368b6e-a25f-45ba-9a5b-4591479e8536"/>
            <p:cNvSpPr/>
            <p:nvPr/>
          </p:nvSpPr>
          <p:spPr bwMode="auto">
            <a:xfrm>
              <a:off x="10267805" y="2532341"/>
              <a:ext cx="78103" cy="154433"/>
            </a:xfrm>
            <a:custGeom>
              <a:avLst/>
              <a:gdLst>
                <a:gd name="T0" fmla="*/ 29 w 33"/>
                <a:gd name="T1" fmla="*/ 60 h 65"/>
                <a:gd name="T2" fmla="*/ 1 w 33"/>
                <a:gd name="T3" fmla="*/ 60 h 65"/>
                <a:gd name="T4" fmla="*/ 0 w 33"/>
                <a:gd name="T5" fmla="*/ 50 h 65"/>
                <a:gd name="T6" fmla="*/ 16 w 33"/>
                <a:gd name="T7" fmla="*/ 0 h 65"/>
                <a:gd name="T8" fmla="*/ 18 w 33"/>
                <a:gd name="T9" fmla="*/ 0 h 65"/>
                <a:gd name="T10" fmla="*/ 29 w 33"/>
                <a:gd name="T11" fmla="*/ 60 h 65"/>
              </a:gdLst>
              <a:ahLst/>
              <a:cxnLst>
                <a:cxn ang="0">
                  <a:pos x="T0" y="T1"/>
                </a:cxn>
                <a:cxn ang="0">
                  <a:pos x="T2" y="T3"/>
                </a:cxn>
                <a:cxn ang="0">
                  <a:pos x="T4" y="T5"/>
                </a:cxn>
                <a:cxn ang="0">
                  <a:pos x="T6" y="T7"/>
                </a:cxn>
                <a:cxn ang="0">
                  <a:pos x="T8" y="T9"/>
                </a:cxn>
                <a:cxn ang="0">
                  <a:pos x="T10" y="T11"/>
                </a:cxn>
              </a:cxnLst>
              <a:rect l="0" t="0" r="r" b="b"/>
              <a:pathLst>
                <a:path w="33" h="65">
                  <a:moveTo>
                    <a:pt x="29" y="60"/>
                  </a:moveTo>
                  <a:cubicBezTo>
                    <a:pt x="25" y="65"/>
                    <a:pt x="6" y="65"/>
                    <a:pt x="1" y="60"/>
                  </a:cubicBezTo>
                  <a:cubicBezTo>
                    <a:pt x="0" y="59"/>
                    <a:pt x="0" y="56"/>
                    <a:pt x="0" y="50"/>
                  </a:cubicBezTo>
                  <a:cubicBezTo>
                    <a:pt x="1" y="33"/>
                    <a:pt x="9" y="0"/>
                    <a:pt x="16" y="0"/>
                  </a:cubicBezTo>
                  <a:cubicBezTo>
                    <a:pt x="17" y="0"/>
                    <a:pt x="17" y="0"/>
                    <a:pt x="18" y="0"/>
                  </a:cubicBezTo>
                  <a:cubicBezTo>
                    <a:pt x="26" y="6"/>
                    <a:pt x="33" y="56"/>
                    <a:pt x="29" y="60"/>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任意多边形: 形状 63" descr="aea00c01-0eeb-4160-a2ff-7f40e92dba81"/>
            <p:cNvSpPr/>
            <p:nvPr/>
          </p:nvSpPr>
          <p:spPr bwMode="auto">
            <a:xfrm>
              <a:off x="10267805" y="2532341"/>
              <a:ext cx="78103" cy="154433"/>
            </a:xfrm>
            <a:custGeom>
              <a:avLst/>
              <a:gdLst>
                <a:gd name="T0" fmla="*/ 29 w 33"/>
                <a:gd name="T1" fmla="*/ 60 h 65"/>
                <a:gd name="T2" fmla="*/ 1 w 33"/>
                <a:gd name="T3" fmla="*/ 60 h 65"/>
                <a:gd name="T4" fmla="*/ 0 w 33"/>
                <a:gd name="T5" fmla="*/ 50 h 65"/>
                <a:gd name="T6" fmla="*/ 18 w 33"/>
                <a:gd name="T7" fmla="*/ 0 h 65"/>
                <a:gd name="T8" fmla="*/ 29 w 33"/>
                <a:gd name="T9" fmla="*/ 60 h 65"/>
              </a:gdLst>
              <a:ahLst/>
              <a:cxnLst>
                <a:cxn ang="0">
                  <a:pos x="T0" y="T1"/>
                </a:cxn>
                <a:cxn ang="0">
                  <a:pos x="T2" y="T3"/>
                </a:cxn>
                <a:cxn ang="0">
                  <a:pos x="T4" y="T5"/>
                </a:cxn>
                <a:cxn ang="0">
                  <a:pos x="T6" y="T7"/>
                </a:cxn>
                <a:cxn ang="0">
                  <a:pos x="T8" y="T9"/>
                </a:cxn>
              </a:cxnLst>
              <a:rect l="0" t="0" r="r" b="b"/>
              <a:pathLst>
                <a:path w="33" h="65">
                  <a:moveTo>
                    <a:pt x="29" y="60"/>
                  </a:moveTo>
                  <a:cubicBezTo>
                    <a:pt x="25" y="65"/>
                    <a:pt x="6" y="65"/>
                    <a:pt x="1" y="60"/>
                  </a:cubicBezTo>
                  <a:cubicBezTo>
                    <a:pt x="0" y="59"/>
                    <a:pt x="0" y="56"/>
                    <a:pt x="0" y="50"/>
                  </a:cubicBezTo>
                  <a:cubicBezTo>
                    <a:pt x="20" y="44"/>
                    <a:pt x="20" y="16"/>
                    <a:pt x="18" y="0"/>
                  </a:cubicBezTo>
                  <a:cubicBezTo>
                    <a:pt x="26" y="6"/>
                    <a:pt x="33" y="56"/>
                    <a:pt x="29" y="60"/>
                  </a:cubicBezTo>
                  <a:close/>
                </a:path>
              </a:pathLst>
            </a:custGeom>
            <a:solidFill>
              <a:srgbClr val="43274D">
                <a:alpha val="10000"/>
              </a:srgbClr>
            </a:solidFill>
            <a:ln>
              <a:noFill/>
            </a:ln>
          </p:spPr>
          <p:txBody>
            <a:bodyPr anchor="ctr"/>
            <a:lstStyle/>
            <a:p>
              <a:pPr algn="ctr"/>
              <a:endParaRPr/>
            </a:p>
          </p:txBody>
        </p:sp>
        <p:sp>
          <p:nvSpPr>
            <p:cNvPr id="65" name="任意多边形: 形状 64" descr="eba437fe-8ea4-42e9-81cc-3e4937d525e3"/>
            <p:cNvSpPr/>
            <p:nvPr/>
          </p:nvSpPr>
          <p:spPr bwMode="auto">
            <a:xfrm>
              <a:off x="10223428" y="2740026"/>
              <a:ext cx="168633" cy="63903"/>
            </a:xfrm>
            <a:custGeom>
              <a:avLst/>
              <a:gdLst>
                <a:gd name="T0" fmla="*/ 0 w 70"/>
                <a:gd name="T1" fmla="*/ 1 h 27"/>
                <a:gd name="T2" fmla="*/ 35 w 70"/>
                <a:gd name="T3" fmla="*/ 5 h 27"/>
                <a:gd name="T4" fmla="*/ 70 w 70"/>
                <a:gd name="T5" fmla="*/ 0 h 27"/>
                <a:gd name="T6" fmla="*/ 36 w 70"/>
                <a:gd name="T7" fmla="*/ 26 h 27"/>
                <a:gd name="T8" fmla="*/ 0 w 70"/>
                <a:gd name="T9" fmla="*/ 1 h 27"/>
              </a:gdLst>
              <a:ahLst/>
              <a:cxnLst>
                <a:cxn ang="0">
                  <a:pos x="T0" y="T1"/>
                </a:cxn>
                <a:cxn ang="0">
                  <a:pos x="T2" y="T3"/>
                </a:cxn>
                <a:cxn ang="0">
                  <a:pos x="T4" y="T5"/>
                </a:cxn>
                <a:cxn ang="0">
                  <a:pos x="T6" y="T7"/>
                </a:cxn>
                <a:cxn ang="0">
                  <a:pos x="T8" y="T9"/>
                </a:cxn>
              </a:cxnLst>
              <a:rect l="0" t="0" r="r" b="b"/>
              <a:pathLst>
                <a:path w="70" h="27">
                  <a:moveTo>
                    <a:pt x="0" y="1"/>
                  </a:moveTo>
                  <a:cubicBezTo>
                    <a:pt x="0" y="1"/>
                    <a:pt x="19" y="5"/>
                    <a:pt x="35" y="5"/>
                  </a:cubicBezTo>
                  <a:cubicBezTo>
                    <a:pt x="51" y="5"/>
                    <a:pt x="70" y="0"/>
                    <a:pt x="70" y="0"/>
                  </a:cubicBezTo>
                  <a:cubicBezTo>
                    <a:pt x="70" y="0"/>
                    <a:pt x="61" y="26"/>
                    <a:pt x="36" y="26"/>
                  </a:cubicBezTo>
                  <a:cubicBezTo>
                    <a:pt x="10" y="27"/>
                    <a:pt x="0" y="1"/>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65" descr="116c5265-09b7-46ba-8cf3-7b6864ede3d5"/>
            <p:cNvSpPr/>
            <p:nvPr/>
          </p:nvSpPr>
          <p:spPr bwMode="auto">
            <a:xfrm>
              <a:off x="9827585" y="1832958"/>
              <a:ext cx="1024223" cy="811213"/>
            </a:xfrm>
            <a:custGeom>
              <a:avLst/>
              <a:gdLst>
                <a:gd name="T0" fmla="*/ 355 w 429"/>
                <a:gd name="T1" fmla="*/ 43 h 340"/>
                <a:gd name="T2" fmla="*/ 248 w 429"/>
                <a:gd name="T3" fmla="*/ 24 h 340"/>
                <a:gd name="T4" fmla="*/ 176 w 429"/>
                <a:gd name="T5" fmla="*/ 17 h 340"/>
                <a:gd name="T6" fmla="*/ 123 w 429"/>
                <a:gd name="T7" fmla="*/ 57 h 340"/>
                <a:gd name="T8" fmla="*/ 65 w 429"/>
                <a:gd name="T9" fmla="*/ 82 h 340"/>
                <a:gd name="T10" fmla="*/ 11 w 429"/>
                <a:gd name="T11" fmla="*/ 159 h 340"/>
                <a:gd name="T12" fmla="*/ 14 w 429"/>
                <a:gd name="T13" fmla="*/ 244 h 340"/>
                <a:gd name="T14" fmla="*/ 6 w 429"/>
                <a:gd name="T15" fmla="*/ 340 h 340"/>
                <a:gd name="T16" fmla="*/ 38 w 429"/>
                <a:gd name="T17" fmla="*/ 307 h 340"/>
                <a:gd name="T18" fmla="*/ 51 w 429"/>
                <a:gd name="T19" fmla="*/ 278 h 340"/>
                <a:gd name="T20" fmla="*/ 58 w 429"/>
                <a:gd name="T21" fmla="*/ 275 h 340"/>
                <a:gd name="T22" fmla="*/ 90 w 429"/>
                <a:gd name="T23" fmla="*/ 340 h 340"/>
                <a:gd name="T24" fmla="*/ 85 w 429"/>
                <a:gd name="T25" fmla="*/ 265 h 340"/>
                <a:gd name="T26" fmla="*/ 85 w 429"/>
                <a:gd name="T27" fmla="*/ 265 h 340"/>
                <a:gd name="T28" fmla="*/ 90 w 429"/>
                <a:gd name="T29" fmla="*/ 260 h 340"/>
                <a:gd name="T30" fmla="*/ 123 w 429"/>
                <a:gd name="T31" fmla="*/ 208 h 340"/>
                <a:gd name="T32" fmla="*/ 188 w 429"/>
                <a:gd name="T33" fmla="*/ 184 h 340"/>
                <a:gd name="T34" fmla="*/ 264 w 429"/>
                <a:gd name="T35" fmla="*/ 148 h 340"/>
                <a:gd name="T36" fmla="*/ 236 w 429"/>
                <a:gd name="T37" fmla="*/ 191 h 340"/>
                <a:gd name="T38" fmla="*/ 199 w 429"/>
                <a:gd name="T39" fmla="*/ 220 h 340"/>
                <a:gd name="T40" fmla="*/ 188 w 429"/>
                <a:gd name="T41" fmla="*/ 256 h 340"/>
                <a:gd name="T42" fmla="*/ 232 w 429"/>
                <a:gd name="T43" fmla="*/ 218 h 340"/>
                <a:gd name="T44" fmla="*/ 273 w 429"/>
                <a:gd name="T45" fmla="*/ 206 h 340"/>
                <a:gd name="T46" fmla="*/ 324 w 429"/>
                <a:gd name="T47" fmla="*/ 148 h 340"/>
                <a:gd name="T48" fmla="*/ 315 w 429"/>
                <a:gd name="T49" fmla="*/ 176 h 340"/>
                <a:gd name="T50" fmla="*/ 298 w 429"/>
                <a:gd name="T51" fmla="*/ 206 h 340"/>
                <a:gd name="T52" fmla="*/ 327 w 429"/>
                <a:gd name="T53" fmla="*/ 212 h 340"/>
                <a:gd name="T54" fmla="*/ 393 w 429"/>
                <a:gd name="T55" fmla="*/ 167 h 340"/>
                <a:gd name="T56" fmla="*/ 355 w 429"/>
                <a:gd name="T57" fmla="*/ 43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9" h="340">
                  <a:moveTo>
                    <a:pt x="355" y="43"/>
                  </a:moveTo>
                  <a:cubicBezTo>
                    <a:pt x="280" y="0"/>
                    <a:pt x="281" y="23"/>
                    <a:pt x="248" y="24"/>
                  </a:cubicBezTo>
                  <a:cubicBezTo>
                    <a:pt x="216" y="25"/>
                    <a:pt x="204" y="1"/>
                    <a:pt x="176" y="17"/>
                  </a:cubicBezTo>
                  <a:cubicBezTo>
                    <a:pt x="148" y="33"/>
                    <a:pt x="149" y="55"/>
                    <a:pt x="123" y="57"/>
                  </a:cubicBezTo>
                  <a:cubicBezTo>
                    <a:pt x="96" y="60"/>
                    <a:pt x="67" y="55"/>
                    <a:pt x="65" y="82"/>
                  </a:cubicBezTo>
                  <a:cubicBezTo>
                    <a:pt x="63" y="109"/>
                    <a:pt x="23" y="122"/>
                    <a:pt x="11" y="159"/>
                  </a:cubicBezTo>
                  <a:cubicBezTo>
                    <a:pt x="0" y="195"/>
                    <a:pt x="16" y="214"/>
                    <a:pt x="14" y="244"/>
                  </a:cubicBezTo>
                  <a:cubicBezTo>
                    <a:pt x="13" y="275"/>
                    <a:pt x="30" y="306"/>
                    <a:pt x="6" y="340"/>
                  </a:cubicBezTo>
                  <a:cubicBezTo>
                    <a:pt x="6" y="340"/>
                    <a:pt x="30" y="323"/>
                    <a:pt x="38" y="307"/>
                  </a:cubicBezTo>
                  <a:cubicBezTo>
                    <a:pt x="46" y="290"/>
                    <a:pt x="39" y="285"/>
                    <a:pt x="51" y="278"/>
                  </a:cubicBezTo>
                  <a:cubicBezTo>
                    <a:pt x="53" y="277"/>
                    <a:pt x="56" y="276"/>
                    <a:pt x="58" y="275"/>
                  </a:cubicBezTo>
                  <a:cubicBezTo>
                    <a:pt x="64" y="309"/>
                    <a:pt x="90" y="340"/>
                    <a:pt x="90" y="340"/>
                  </a:cubicBezTo>
                  <a:cubicBezTo>
                    <a:pt x="77" y="316"/>
                    <a:pt x="85" y="265"/>
                    <a:pt x="85" y="265"/>
                  </a:cubicBezTo>
                  <a:cubicBezTo>
                    <a:pt x="85" y="265"/>
                    <a:pt x="85" y="265"/>
                    <a:pt x="85" y="265"/>
                  </a:cubicBezTo>
                  <a:cubicBezTo>
                    <a:pt x="87" y="263"/>
                    <a:pt x="88" y="262"/>
                    <a:pt x="90" y="260"/>
                  </a:cubicBezTo>
                  <a:cubicBezTo>
                    <a:pt x="103" y="246"/>
                    <a:pt x="98" y="221"/>
                    <a:pt x="123" y="208"/>
                  </a:cubicBezTo>
                  <a:cubicBezTo>
                    <a:pt x="148" y="196"/>
                    <a:pt x="167" y="200"/>
                    <a:pt x="188" y="184"/>
                  </a:cubicBezTo>
                  <a:cubicBezTo>
                    <a:pt x="209" y="168"/>
                    <a:pt x="264" y="148"/>
                    <a:pt x="264" y="148"/>
                  </a:cubicBezTo>
                  <a:cubicBezTo>
                    <a:pt x="264" y="148"/>
                    <a:pt x="254" y="177"/>
                    <a:pt x="236" y="191"/>
                  </a:cubicBezTo>
                  <a:cubicBezTo>
                    <a:pt x="218" y="205"/>
                    <a:pt x="210" y="204"/>
                    <a:pt x="199" y="220"/>
                  </a:cubicBezTo>
                  <a:cubicBezTo>
                    <a:pt x="188" y="236"/>
                    <a:pt x="188" y="256"/>
                    <a:pt x="188" y="256"/>
                  </a:cubicBezTo>
                  <a:cubicBezTo>
                    <a:pt x="188" y="256"/>
                    <a:pt x="216" y="222"/>
                    <a:pt x="232" y="218"/>
                  </a:cubicBezTo>
                  <a:cubicBezTo>
                    <a:pt x="247" y="213"/>
                    <a:pt x="263" y="215"/>
                    <a:pt x="273" y="206"/>
                  </a:cubicBezTo>
                  <a:cubicBezTo>
                    <a:pt x="284" y="196"/>
                    <a:pt x="298" y="154"/>
                    <a:pt x="324" y="148"/>
                  </a:cubicBezTo>
                  <a:cubicBezTo>
                    <a:pt x="324" y="148"/>
                    <a:pt x="316" y="159"/>
                    <a:pt x="315" y="176"/>
                  </a:cubicBezTo>
                  <a:cubicBezTo>
                    <a:pt x="314" y="192"/>
                    <a:pt x="311" y="204"/>
                    <a:pt x="298" y="206"/>
                  </a:cubicBezTo>
                  <a:cubicBezTo>
                    <a:pt x="298" y="206"/>
                    <a:pt x="311" y="218"/>
                    <a:pt x="327" y="212"/>
                  </a:cubicBezTo>
                  <a:cubicBezTo>
                    <a:pt x="344" y="206"/>
                    <a:pt x="356" y="161"/>
                    <a:pt x="393" y="167"/>
                  </a:cubicBezTo>
                  <a:cubicBezTo>
                    <a:pt x="393" y="167"/>
                    <a:pt x="429" y="85"/>
                    <a:pt x="355" y="43"/>
                  </a:cubicBezTo>
                  <a:close/>
                </a:path>
              </a:pathLst>
            </a:custGeom>
            <a:solidFill>
              <a:srgbClr val="0C0A5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任意多边形: 形状 66" descr="40a0af37-589d-470d-9b6a-1354890c6fab"/>
            <p:cNvSpPr/>
            <p:nvPr/>
          </p:nvSpPr>
          <p:spPr bwMode="auto">
            <a:xfrm>
              <a:off x="10060120" y="2076146"/>
              <a:ext cx="367442" cy="220110"/>
            </a:xfrm>
            <a:custGeom>
              <a:avLst/>
              <a:gdLst>
                <a:gd name="T0" fmla="*/ 0 w 154"/>
                <a:gd name="T1" fmla="*/ 92 h 92"/>
                <a:gd name="T2" fmla="*/ 42 w 154"/>
                <a:gd name="T3" fmla="*/ 55 h 92"/>
                <a:gd name="T4" fmla="*/ 110 w 154"/>
                <a:gd name="T5" fmla="*/ 30 h 92"/>
                <a:gd name="T6" fmla="*/ 154 w 154"/>
                <a:gd name="T7" fmla="*/ 0 h 92"/>
              </a:gdLst>
              <a:ahLst/>
              <a:cxnLst>
                <a:cxn ang="0">
                  <a:pos x="T0" y="T1"/>
                </a:cxn>
                <a:cxn ang="0">
                  <a:pos x="T2" y="T3"/>
                </a:cxn>
                <a:cxn ang="0">
                  <a:pos x="T4" y="T5"/>
                </a:cxn>
                <a:cxn ang="0">
                  <a:pos x="T6" y="T7"/>
                </a:cxn>
              </a:cxnLst>
              <a:rect l="0" t="0" r="r" b="b"/>
              <a:pathLst>
                <a:path w="154" h="92">
                  <a:moveTo>
                    <a:pt x="0" y="92"/>
                  </a:moveTo>
                  <a:cubicBezTo>
                    <a:pt x="0" y="92"/>
                    <a:pt x="9" y="58"/>
                    <a:pt x="42" y="55"/>
                  </a:cubicBezTo>
                  <a:cubicBezTo>
                    <a:pt x="75" y="53"/>
                    <a:pt x="103" y="47"/>
                    <a:pt x="110" y="30"/>
                  </a:cubicBezTo>
                  <a:cubicBezTo>
                    <a:pt x="117" y="13"/>
                    <a:pt x="140" y="4"/>
                    <a:pt x="154" y="0"/>
                  </a:cubicBezTo>
                </a:path>
              </a:pathLst>
            </a:custGeom>
            <a:noFill/>
            <a:ln w="9525" cap="rnd">
              <a:solidFill>
                <a:srgbClr val="100D7D"/>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68" name="任意多边形: 形状 67" descr="44c15c53-05b8-4100-ab59-1e580d05dd4b"/>
            <p:cNvSpPr/>
            <p:nvPr/>
          </p:nvSpPr>
          <p:spPr bwMode="auto">
            <a:xfrm>
              <a:off x="9918114" y="2060169"/>
              <a:ext cx="218335" cy="179284"/>
            </a:xfrm>
            <a:custGeom>
              <a:avLst/>
              <a:gdLst>
                <a:gd name="T0" fmla="*/ 8 w 91"/>
                <a:gd name="T1" fmla="*/ 75 h 75"/>
                <a:gd name="T2" fmla="*/ 29 w 91"/>
                <a:gd name="T3" fmla="*/ 34 h 75"/>
                <a:gd name="T4" fmla="*/ 91 w 91"/>
                <a:gd name="T5" fmla="*/ 0 h 75"/>
              </a:gdLst>
              <a:ahLst/>
              <a:cxnLst>
                <a:cxn ang="0">
                  <a:pos x="T0" y="T1"/>
                </a:cxn>
                <a:cxn ang="0">
                  <a:pos x="T2" y="T3"/>
                </a:cxn>
                <a:cxn ang="0">
                  <a:pos x="T4" y="T5"/>
                </a:cxn>
              </a:cxnLst>
              <a:rect l="0" t="0" r="r" b="b"/>
              <a:pathLst>
                <a:path w="91" h="75">
                  <a:moveTo>
                    <a:pt x="8" y="75"/>
                  </a:moveTo>
                  <a:cubicBezTo>
                    <a:pt x="8" y="75"/>
                    <a:pt x="0" y="44"/>
                    <a:pt x="29" y="34"/>
                  </a:cubicBezTo>
                  <a:cubicBezTo>
                    <a:pt x="59" y="24"/>
                    <a:pt x="91" y="14"/>
                    <a:pt x="91" y="0"/>
                  </a:cubicBezTo>
                </a:path>
              </a:pathLst>
            </a:custGeom>
            <a:noFill/>
            <a:ln w="9525" cap="rnd">
              <a:solidFill>
                <a:srgbClr val="100D7D"/>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69" name="任意多边形: 形状 68" descr="20f086eb-6e24-40fc-b25a-fc6f8180a9e3"/>
            <p:cNvSpPr/>
            <p:nvPr/>
          </p:nvSpPr>
          <p:spPr bwMode="auto">
            <a:xfrm>
              <a:off x="7576781" y="2887358"/>
              <a:ext cx="1918865" cy="1239008"/>
            </a:xfrm>
            <a:custGeom>
              <a:avLst/>
              <a:gdLst>
                <a:gd name="T0" fmla="*/ 778 w 804"/>
                <a:gd name="T1" fmla="*/ 519 h 519"/>
                <a:gd name="T2" fmla="*/ 61 w 804"/>
                <a:gd name="T3" fmla="*/ 519 h 519"/>
                <a:gd name="T4" fmla="*/ 37 w 804"/>
                <a:gd name="T5" fmla="*/ 496 h 519"/>
                <a:gd name="T6" fmla="*/ 1 w 804"/>
                <a:gd name="T7" fmla="*/ 26 h 519"/>
                <a:gd name="T8" fmla="*/ 25 w 804"/>
                <a:gd name="T9" fmla="*/ 0 h 519"/>
                <a:gd name="T10" fmla="*/ 742 w 804"/>
                <a:gd name="T11" fmla="*/ 0 h 519"/>
                <a:gd name="T12" fmla="*/ 767 w 804"/>
                <a:gd name="T13" fmla="*/ 23 h 519"/>
                <a:gd name="T14" fmla="*/ 803 w 804"/>
                <a:gd name="T15" fmla="*/ 492 h 519"/>
                <a:gd name="T16" fmla="*/ 778 w 804"/>
                <a:gd name="T17" fmla="*/ 51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4" h="519">
                  <a:moveTo>
                    <a:pt x="778" y="519"/>
                  </a:moveTo>
                  <a:cubicBezTo>
                    <a:pt x="61" y="519"/>
                    <a:pt x="61" y="519"/>
                    <a:pt x="61" y="519"/>
                  </a:cubicBezTo>
                  <a:cubicBezTo>
                    <a:pt x="49" y="519"/>
                    <a:pt x="38" y="509"/>
                    <a:pt x="37" y="496"/>
                  </a:cubicBezTo>
                  <a:cubicBezTo>
                    <a:pt x="1" y="26"/>
                    <a:pt x="1" y="26"/>
                    <a:pt x="1" y="26"/>
                  </a:cubicBezTo>
                  <a:cubicBezTo>
                    <a:pt x="0" y="12"/>
                    <a:pt x="11" y="0"/>
                    <a:pt x="25" y="0"/>
                  </a:cubicBezTo>
                  <a:cubicBezTo>
                    <a:pt x="742" y="0"/>
                    <a:pt x="742" y="0"/>
                    <a:pt x="742" y="0"/>
                  </a:cubicBezTo>
                  <a:cubicBezTo>
                    <a:pt x="755" y="0"/>
                    <a:pt x="766" y="10"/>
                    <a:pt x="767" y="23"/>
                  </a:cubicBezTo>
                  <a:cubicBezTo>
                    <a:pt x="803" y="492"/>
                    <a:pt x="803" y="492"/>
                    <a:pt x="803" y="492"/>
                  </a:cubicBezTo>
                  <a:cubicBezTo>
                    <a:pt x="804" y="506"/>
                    <a:pt x="793" y="519"/>
                    <a:pt x="778" y="519"/>
                  </a:cubicBezTo>
                </a:path>
              </a:pathLst>
            </a:custGeom>
            <a:solidFill>
              <a:srgbClr val="C5D5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形状 69" descr="4d766e2f-0cd3-45b9-9432-2a38995dee8d"/>
            <p:cNvSpPr/>
            <p:nvPr/>
          </p:nvSpPr>
          <p:spPr bwMode="auto">
            <a:xfrm>
              <a:off x="8276163" y="3911580"/>
              <a:ext cx="81654" cy="214786"/>
            </a:xfrm>
            <a:custGeom>
              <a:avLst/>
              <a:gdLst>
                <a:gd name="T0" fmla="*/ 46 w 46"/>
                <a:gd name="T1" fmla="*/ 0 h 121"/>
                <a:gd name="T2" fmla="*/ 0 w 46"/>
                <a:gd name="T3" fmla="*/ 121 h 121"/>
                <a:gd name="T4" fmla="*/ 46 w 46"/>
                <a:gd name="T5" fmla="*/ 121 h 121"/>
                <a:gd name="T6" fmla="*/ 46 w 46"/>
                <a:gd name="T7" fmla="*/ 0 h 121"/>
              </a:gdLst>
              <a:ahLst/>
              <a:cxnLst>
                <a:cxn ang="0">
                  <a:pos x="T0" y="T1"/>
                </a:cxn>
                <a:cxn ang="0">
                  <a:pos x="T2" y="T3"/>
                </a:cxn>
                <a:cxn ang="0">
                  <a:pos x="T4" y="T5"/>
                </a:cxn>
                <a:cxn ang="0">
                  <a:pos x="T6" y="T7"/>
                </a:cxn>
              </a:cxnLst>
              <a:rect l="0" t="0" r="r" b="b"/>
              <a:pathLst>
                <a:path w="46" h="120">
                  <a:moveTo>
                    <a:pt x="46" y="0"/>
                  </a:moveTo>
                  <a:lnTo>
                    <a:pt x="0" y="121"/>
                  </a:lnTo>
                  <a:lnTo>
                    <a:pt x="46" y="121"/>
                  </a:lnTo>
                  <a:lnTo>
                    <a:pt x="46" y="0"/>
                  </a:lnTo>
                  <a:close/>
                </a:path>
              </a:pathLst>
            </a:custGeom>
            <a:solidFill>
              <a:srgbClr val="BDCC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形状 70" descr="2672e7f9-175c-4e5f-80d7-ea6f5b134bc1"/>
            <p:cNvSpPr/>
            <p:nvPr/>
          </p:nvSpPr>
          <p:spPr bwMode="auto">
            <a:xfrm>
              <a:off x="8276163" y="3911580"/>
              <a:ext cx="81654" cy="214786"/>
            </a:xfrm>
            <a:custGeom>
              <a:avLst/>
              <a:gdLst>
                <a:gd name="T0" fmla="*/ 46 w 46"/>
                <a:gd name="T1" fmla="*/ 0 h 121"/>
                <a:gd name="T2" fmla="*/ 0 w 46"/>
                <a:gd name="T3" fmla="*/ 121 h 121"/>
                <a:gd name="T4" fmla="*/ 46 w 46"/>
                <a:gd name="T5" fmla="*/ 121 h 121"/>
                <a:gd name="T6" fmla="*/ 46 w 46"/>
                <a:gd name="T7" fmla="*/ 0 h 121"/>
              </a:gdLst>
              <a:ahLst/>
              <a:cxnLst>
                <a:cxn ang="0">
                  <a:pos x="T0" y="T1"/>
                </a:cxn>
                <a:cxn ang="0">
                  <a:pos x="T2" y="T3"/>
                </a:cxn>
                <a:cxn ang="0">
                  <a:pos x="T4" y="T5"/>
                </a:cxn>
                <a:cxn ang="0">
                  <a:pos x="T6" y="T7"/>
                </a:cxn>
              </a:cxnLst>
              <a:rect l="0" t="0" r="r" b="b"/>
              <a:pathLst>
                <a:path w="46" h="120">
                  <a:moveTo>
                    <a:pt x="46" y="0"/>
                  </a:moveTo>
                  <a:lnTo>
                    <a:pt x="0" y="121"/>
                  </a:lnTo>
                  <a:lnTo>
                    <a:pt x="46" y="121"/>
                  </a:lnTo>
                  <a:lnTo>
                    <a:pt x="4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71" descr="a214ab93-e5e8-4299-b573-3a6ae448fb81"/>
            <p:cNvSpPr/>
            <p:nvPr/>
          </p:nvSpPr>
          <p:spPr bwMode="auto">
            <a:xfrm>
              <a:off x="8714608" y="3911580"/>
              <a:ext cx="120705" cy="214786"/>
            </a:xfrm>
            <a:custGeom>
              <a:avLst/>
              <a:gdLst>
                <a:gd name="T0" fmla="*/ 0 w 68"/>
                <a:gd name="T1" fmla="*/ 0 h 121"/>
                <a:gd name="T2" fmla="*/ 8 w 68"/>
                <a:gd name="T3" fmla="*/ 121 h 121"/>
                <a:gd name="T4" fmla="*/ 68 w 68"/>
                <a:gd name="T5" fmla="*/ 121 h 121"/>
                <a:gd name="T6" fmla="*/ 0 w 68"/>
                <a:gd name="T7" fmla="*/ 0 h 121"/>
              </a:gdLst>
              <a:ahLst/>
              <a:cxnLst>
                <a:cxn ang="0">
                  <a:pos x="T0" y="T1"/>
                </a:cxn>
                <a:cxn ang="0">
                  <a:pos x="T2" y="T3"/>
                </a:cxn>
                <a:cxn ang="0">
                  <a:pos x="T4" y="T5"/>
                </a:cxn>
                <a:cxn ang="0">
                  <a:pos x="T6" y="T7"/>
                </a:cxn>
              </a:cxnLst>
              <a:rect l="0" t="0" r="r" b="b"/>
              <a:pathLst>
                <a:path w="68" h="120">
                  <a:moveTo>
                    <a:pt x="0" y="0"/>
                  </a:moveTo>
                  <a:lnTo>
                    <a:pt x="8" y="121"/>
                  </a:lnTo>
                  <a:lnTo>
                    <a:pt x="68" y="121"/>
                  </a:lnTo>
                  <a:lnTo>
                    <a:pt x="0" y="0"/>
                  </a:lnTo>
                  <a:close/>
                </a:path>
              </a:pathLst>
            </a:custGeom>
            <a:solidFill>
              <a:srgbClr val="BDCC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72" descr="a8a92bcf-7441-48e4-afbf-ac0a472a4141"/>
            <p:cNvSpPr/>
            <p:nvPr/>
          </p:nvSpPr>
          <p:spPr bwMode="auto">
            <a:xfrm>
              <a:off x="8714608" y="3911580"/>
              <a:ext cx="120705" cy="214786"/>
            </a:xfrm>
            <a:custGeom>
              <a:avLst/>
              <a:gdLst>
                <a:gd name="T0" fmla="*/ 0 w 68"/>
                <a:gd name="T1" fmla="*/ 0 h 121"/>
                <a:gd name="T2" fmla="*/ 8 w 68"/>
                <a:gd name="T3" fmla="*/ 121 h 121"/>
                <a:gd name="T4" fmla="*/ 68 w 68"/>
                <a:gd name="T5" fmla="*/ 121 h 121"/>
                <a:gd name="T6" fmla="*/ 0 w 68"/>
                <a:gd name="T7" fmla="*/ 0 h 121"/>
              </a:gdLst>
              <a:ahLst/>
              <a:cxnLst>
                <a:cxn ang="0">
                  <a:pos x="T0" y="T1"/>
                </a:cxn>
                <a:cxn ang="0">
                  <a:pos x="T2" y="T3"/>
                </a:cxn>
                <a:cxn ang="0">
                  <a:pos x="T4" y="T5"/>
                </a:cxn>
                <a:cxn ang="0">
                  <a:pos x="T6" y="T7"/>
                </a:cxn>
              </a:cxnLst>
              <a:rect l="0" t="0" r="r" b="b"/>
              <a:pathLst>
                <a:path w="68" h="120">
                  <a:moveTo>
                    <a:pt x="0" y="0"/>
                  </a:moveTo>
                  <a:lnTo>
                    <a:pt x="8" y="121"/>
                  </a:lnTo>
                  <a:lnTo>
                    <a:pt x="68" y="12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73" descr="ca1217d4-4698-4637-963f-b40fd5dcb644"/>
            <p:cNvSpPr/>
            <p:nvPr/>
          </p:nvSpPr>
          <p:spPr bwMode="auto">
            <a:xfrm>
              <a:off x="8457222" y="3426982"/>
              <a:ext cx="157983" cy="157983"/>
            </a:xfrm>
            <a:custGeom>
              <a:avLst/>
              <a:gdLst>
                <a:gd name="T0" fmla="*/ 54 w 66"/>
                <a:gd name="T1" fmla="*/ 12 h 66"/>
                <a:gd name="T2" fmla="*/ 54 w 66"/>
                <a:gd name="T3" fmla="*/ 55 h 66"/>
                <a:gd name="T4" fmla="*/ 12 w 66"/>
                <a:gd name="T5" fmla="*/ 55 h 66"/>
                <a:gd name="T6" fmla="*/ 12 w 66"/>
                <a:gd name="T7" fmla="*/ 12 h 66"/>
                <a:gd name="T8" fmla="*/ 54 w 66"/>
                <a:gd name="T9" fmla="*/ 12 h 66"/>
              </a:gdLst>
              <a:ahLst/>
              <a:cxnLst>
                <a:cxn ang="0">
                  <a:pos x="T0" y="T1"/>
                </a:cxn>
                <a:cxn ang="0">
                  <a:pos x="T2" y="T3"/>
                </a:cxn>
                <a:cxn ang="0">
                  <a:pos x="T4" y="T5"/>
                </a:cxn>
                <a:cxn ang="0">
                  <a:pos x="T6" y="T7"/>
                </a:cxn>
                <a:cxn ang="0">
                  <a:pos x="T8" y="T9"/>
                </a:cxn>
              </a:cxnLst>
              <a:rect l="0" t="0" r="r" b="b"/>
              <a:pathLst>
                <a:path w="66" h="66">
                  <a:moveTo>
                    <a:pt x="54" y="12"/>
                  </a:moveTo>
                  <a:cubicBezTo>
                    <a:pt x="66" y="24"/>
                    <a:pt x="66" y="43"/>
                    <a:pt x="54" y="55"/>
                  </a:cubicBezTo>
                  <a:cubicBezTo>
                    <a:pt x="42" y="66"/>
                    <a:pt x="23" y="66"/>
                    <a:pt x="12" y="55"/>
                  </a:cubicBezTo>
                  <a:cubicBezTo>
                    <a:pt x="0" y="43"/>
                    <a:pt x="0" y="24"/>
                    <a:pt x="12" y="12"/>
                  </a:cubicBezTo>
                  <a:cubicBezTo>
                    <a:pt x="23" y="0"/>
                    <a:pt x="42" y="0"/>
                    <a:pt x="54"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任意多边形: 形状 74" descr="62c76ac8-ad8b-4728-a924-9174d2944849"/>
            <p:cNvSpPr/>
            <p:nvPr/>
          </p:nvSpPr>
          <p:spPr bwMode="auto">
            <a:xfrm>
              <a:off x="8324089" y="3911580"/>
              <a:ext cx="424245" cy="513000"/>
            </a:xfrm>
            <a:custGeom>
              <a:avLst/>
              <a:gdLst>
                <a:gd name="T0" fmla="*/ 239 w 239"/>
                <a:gd name="T1" fmla="*/ 289 h 289"/>
                <a:gd name="T2" fmla="*/ 0 w 239"/>
                <a:gd name="T3" fmla="*/ 289 h 289"/>
                <a:gd name="T4" fmla="*/ 19 w 239"/>
                <a:gd name="T5" fmla="*/ 0 h 289"/>
                <a:gd name="T6" fmla="*/ 220 w 239"/>
                <a:gd name="T7" fmla="*/ 0 h 289"/>
                <a:gd name="T8" fmla="*/ 239 w 239"/>
                <a:gd name="T9" fmla="*/ 289 h 289"/>
              </a:gdLst>
              <a:ahLst/>
              <a:cxnLst>
                <a:cxn ang="0">
                  <a:pos x="T0" y="T1"/>
                </a:cxn>
                <a:cxn ang="0">
                  <a:pos x="T2" y="T3"/>
                </a:cxn>
                <a:cxn ang="0">
                  <a:pos x="T4" y="T5"/>
                </a:cxn>
                <a:cxn ang="0">
                  <a:pos x="T6" y="T7"/>
                </a:cxn>
                <a:cxn ang="0">
                  <a:pos x="T8" y="T9"/>
                </a:cxn>
              </a:cxnLst>
              <a:rect l="0" t="0" r="r" b="b"/>
              <a:pathLst>
                <a:path w="239" h="289">
                  <a:moveTo>
                    <a:pt x="239" y="289"/>
                  </a:moveTo>
                  <a:lnTo>
                    <a:pt x="0" y="289"/>
                  </a:lnTo>
                  <a:lnTo>
                    <a:pt x="19" y="0"/>
                  </a:lnTo>
                  <a:lnTo>
                    <a:pt x="220" y="0"/>
                  </a:lnTo>
                  <a:lnTo>
                    <a:pt x="239" y="289"/>
                  </a:lnTo>
                  <a:close/>
                </a:path>
              </a:pathLst>
            </a:custGeom>
            <a:solidFill>
              <a:srgbClr val="91B8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任意多边形: 形状 75" descr="a13ee22f-54f9-4c9e-afc1-3b18ac0701d5"/>
            <p:cNvSpPr/>
            <p:nvPr/>
          </p:nvSpPr>
          <p:spPr bwMode="auto">
            <a:xfrm>
              <a:off x="8139481" y="4408604"/>
              <a:ext cx="789913" cy="113606"/>
            </a:xfrm>
            <a:custGeom>
              <a:avLst/>
              <a:gdLst>
                <a:gd name="T0" fmla="*/ 331 w 331"/>
                <a:gd name="T1" fmla="*/ 48 h 48"/>
                <a:gd name="T2" fmla="*/ 0 w 331"/>
                <a:gd name="T3" fmla="*/ 48 h 48"/>
                <a:gd name="T4" fmla="*/ 48 w 331"/>
                <a:gd name="T5" fmla="*/ 0 h 48"/>
                <a:gd name="T6" fmla="*/ 283 w 331"/>
                <a:gd name="T7" fmla="*/ 0 h 48"/>
                <a:gd name="T8" fmla="*/ 331 w 331"/>
                <a:gd name="T9" fmla="*/ 48 h 48"/>
              </a:gdLst>
              <a:ahLst/>
              <a:cxnLst>
                <a:cxn ang="0">
                  <a:pos x="T0" y="T1"/>
                </a:cxn>
                <a:cxn ang="0">
                  <a:pos x="T2" y="T3"/>
                </a:cxn>
                <a:cxn ang="0">
                  <a:pos x="T4" y="T5"/>
                </a:cxn>
                <a:cxn ang="0">
                  <a:pos x="T6" y="T7"/>
                </a:cxn>
                <a:cxn ang="0">
                  <a:pos x="T8" y="T9"/>
                </a:cxn>
              </a:cxnLst>
              <a:rect l="0" t="0" r="r" b="b"/>
              <a:pathLst>
                <a:path w="331" h="48">
                  <a:moveTo>
                    <a:pt x="331" y="48"/>
                  </a:moveTo>
                  <a:cubicBezTo>
                    <a:pt x="0" y="48"/>
                    <a:pt x="0" y="48"/>
                    <a:pt x="0" y="48"/>
                  </a:cubicBezTo>
                  <a:cubicBezTo>
                    <a:pt x="0" y="22"/>
                    <a:pt x="22" y="0"/>
                    <a:pt x="48" y="0"/>
                  </a:cubicBezTo>
                  <a:cubicBezTo>
                    <a:pt x="283" y="0"/>
                    <a:pt x="283" y="0"/>
                    <a:pt x="283" y="0"/>
                  </a:cubicBezTo>
                  <a:cubicBezTo>
                    <a:pt x="310" y="0"/>
                    <a:pt x="331" y="22"/>
                    <a:pt x="331" y="48"/>
                  </a:cubicBezTo>
                  <a:close/>
                </a:path>
              </a:pathLst>
            </a:custGeom>
            <a:solidFill>
              <a:srgbClr val="C5D5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矩形 76" descr="74b7cde6-b56f-41a3-8a71-718ee68f1818"/>
            <p:cNvSpPr/>
            <p:nvPr/>
          </p:nvSpPr>
          <p:spPr bwMode="auto">
            <a:xfrm>
              <a:off x="9080275" y="4460080"/>
              <a:ext cx="797012" cy="69229"/>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78" name="矩形 77" descr="c83de10a-4e45-4cae-ae85-85800d4e9b45"/>
            <p:cNvSpPr/>
            <p:nvPr/>
          </p:nvSpPr>
          <p:spPr bwMode="auto">
            <a:xfrm>
              <a:off x="9106902" y="4442330"/>
              <a:ext cx="140232"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79" name="矩形 78" descr="a77fbb6c-78ac-4b61-acc1-d1137c5eafd9"/>
            <p:cNvSpPr/>
            <p:nvPr/>
          </p:nvSpPr>
          <p:spPr bwMode="auto">
            <a:xfrm>
              <a:off x="9257784" y="4442330"/>
              <a:ext cx="140232"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0" name="矩形 79" descr="356e8e92-3406-4faf-8732-5ece5284ff21"/>
            <p:cNvSpPr/>
            <p:nvPr/>
          </p:nvSpPr>
          <p:spPr bwMode="auto">
            <a:xfrm>
              <a:off x="9406890" y="4442330"/>
              <a:ext cx="143782"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1" name="矩形 80" descr="8deb4a65-38c2-4e24-b6b7-bcce2463ef72"/>
            <p:cNvSpPr/>
            <p:nvPr/>
          </p:nvSpPr>
          <p:spPr bwMode="auto">
            <a:xfrm>
              <a:off x="9559548" y="4442330"/>
              <a:ext cx="142007"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2" name="矩形 81" descr="7981c9cd-7f87-49d1-8528-b6a1052a30cc"/>
            <p:cNvSpPr/>
            <p:nvPr/>
          </p:nvSpPr>
          <p:spPr bwMode="auto">
            <a:xfrm>
              <a:off x="9710430" y="4442330"/>
              <a:ext cx="142007"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grpSp>
          <p:nvGrpSpPr>
            <p:cNvPr id="83" name="组合 82" descr="4ab47fcd-2bfc-49a0-95d0-e5d6da55f6dd"/>
            <p:cNvGrpSpPr/>
            <p:nvPr/>
          </p:nvGrpSpPr>
          <p:grpSpPr>
            <a:xfrm rot="20542600">
              <a:off x="9801702" y="982368"/>
              <a:ext cx="1065050" cy="745535"/>
              <a:chOff x="7074431" y="2665473"/>
              <a:chExt cx="1065050" cy="745535"/>
            </a:xfrm>
          </p:grpSpPr>
          <p:sp>
            <p:nvSpPr>
              <p:cNvPr id="84" name="任意多边形: 形状 83" descr="ba31e31b-ed69-49ab-a521-147f273f641b"/>
              <p:cNvSpPr/>
              <p:nvPr/>
            </p:nvSpPr>
            <p:spPr bwMode="auto">
              <a:xfrm>
                <a:off x="7074431" y="2665473"/>
                <a:ext cx="1065050" cy="745535"/>
              </a:xfrm>
              <a:custGeom>
                <a:avLst/>
                <a:gdLst>
                  <a:gd name="T0" fmla="*/ 414 w 446"/>
                  <a:gd name="T1" fmla="*/ 0 h 312"/>
                  <a:gd name="T2" fmla="*/ 32 w 446"/>
                  <a:gd name="T3" fmla="*/ 0 h 312"/>
                  <a:gd name="T4" fmla="*/ 0 w 446"/>
                  <a:gd name="T5" fmla="*/ 32 h 312"/>
                  <a:gd name="T6" fmla="*/ 0 w 446"/>
                  <a:gd name="T7" fmla="*/ 215 h 312"/>
                  <a:gd name="T8" fmla="*/ 32 w 446"/>
                  <a:gd name="T9" fmla="*/ 246 h 312"/>
                  <a:gd name="T10" fmla="*/ 44 w 446"/>
                  <a:gd name="T11" fmla="*/ 246 h 312"/>
                  <a:gd name="T12" fmla="*/ 53 w 446"/>
                  <a:gd name="T13" fmla="*/ 312 h 312"/>
                  <a:gd name="T14" fmla="*/ 98 w 446"/>
                  <a:gd name="T15" fmla="*/ 246 h 312"/>
                  <a:gd name="T16" fmla="*/ 414 w 446"/>
                  <a:gd name="T17" fmla="*/ 246 h 312"/>
                  <a:gd name="T18" fmla="*/ 446 w 446"/>
                  <a:gd name="T19" fmla="*/ 215 h 312"/>
                  <a:gd name="T20" fmla="*/ 446 w 446"/>
                  <a:gd name="T21" fmla="*/ 32 h 312"/>
                  <a:gd name="T22" fmla="*/ 414 w 446"/>
                  <a:gd name="T23" fmla="*/ 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312">
                    <a:moveTo>
                      <a:pt x="414" y="0"/>
                    </a:moveTo>
                    <a:cubicBezTo>
                      <a:pt x="32" y="0"/>
                      <a:pt x="32" y="0"/>
                      <a:pt x="32" y="0"/>
                    </a:cubicBezTo>
                    <a:cubicBezTo>
                      <a:pt x="14" y="0"/>
                      <a:pt x="0" y="14"/>
                      <a:pt x="0" y="32"/>
                    </a:cubicBezTo>
                    <a:cubicBezTo>
                      <a:pt x="0" y="215"/>
                      <a:pt x="0" y="215"/>
                      <a:pt x="0" y="215"/>
                    </a:cubicBezTo>
                    <a:cubicBezTo>
                      <a:pt x="0" y="232"/>
                      <a:pt x="14" y="246"/>
                      <a:pt x="32" y="246"/>
                    </a:cubicBezTo>
                    <a:cubicBezTo>
                      <a:pt x="44" y="246"/>
                      <a:pt x="44" y="246"/>
                      <a:pt x="44" y="246"/>
                    </a:cubicBezTo>
                    <a:cubicBezTo>
                      <a:pt x="53" y="312"/>
                      <a:pt x="53" y="312"/>
                      <a:pt x="53" y="312"/>
                    </a:cubicBezTo>
                    <a:cubicBezTo>
                      <a:pt x="98" y="246"/>
                      <a:pt x="98" y="246"/>
                      <a:pt x="98" y="246"/>
                    </a:cubicBezTo>
                    <a:cubicBezTo>
                      <a:pt x="414" y="246"/>
                      <a:pt x="414" y="246"/>
                      <a:pt x="414" y="246"/>
                    </a:cubicBezTo>
                    <a:cubicBezTo>
                      <a:pt x="432" y="246"/>
                      <a:pt x="446" y="232"/>
                      <a:pt x="446" y="215"/>
                    </a:cubicBezTo>
                    <a:cubicBezTo>
                      <a:pt x="446" y="32"/>
                      <a:pt x="446" y="32"/>
                      <a:pt x="446" y="32"/>
                    </a:cubicBezTo>
                    <a:cubicBezTo>
                      <a:pt x="446" y="14"/>
                      <a:pt x="432" y="0"/>
                      <a:pt x="414" y="0"/>
                    </a:cubicBezTo>
                    <a:close/>
                  </a:path>
                </a:pathLst>
              </a:custGeom>
              <a:solidFill>
                <a:srgbClr val="A5D1F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椭圆 84" descr="cf5030af-10ab-49ce-92de-1ea2ce4b16cd"/>
              <p:cNvSpPr/>
              <p:nvPr/>
            </p:nvSpPr>
            <p:spPr bwMode="auto">
              <a:xfrm>
                <a:off x="7377971" y="2919309"/>
                <a:ext cx="83429" cy="834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椭圆 85" descr="a171d901-2a17-498d-8716-f7877432b086"/>
              <p:cNvSpPr/>
              <p:nvPr/>
            </p:nvSpPr>
            <p:spPr bwMode="auto">
              <a:xfrm>
                <a:off x="7566130" y="2919309"/>
                <a:ext cx="81654" cy="834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椭圆 86" descr="50c258bb-f5fa-4f2f-b685-9b2280183e83"/>
              <p:cNvSpPr/>
              <p:nvPr/>
            </p:nvSpPr>
            <p:spPr bwMode="auto">
              <a:xfrm>
                <a:off x="7752513" y="2919309"/>
                <a:ext cx="83429" cy="834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92" name="直接连接符 91" descr="348bd61c-2385-4d7b-8c3c-7f16303792ed"/>
          <p:cNvSpPr/>
          <p:nvPr/>
        </p:nvSpPr>
        <p:spPr bwMode="auto">
          <a:xfrm>
            <a:off x="1110077" y="5210175"/>
            <a:ext cx="10374432" cy="0"/>
          </a:xfrm>
          <a:prstGeom prst="line">
            <a:avLst/>
          </a:prstGeom>
          <a:noFill/>
          <a:ln w="25400" cap="rnd">
            <a:solidFill>
              <a:srgbClr val="EEF6FF"/>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2" name="标题 1" descr="0dd02c5e-b165-4389-b812-6d0f5828fc93"/>
          <p:cNvSpPr>
            <a:spLocks noGrp="1"/>
          </p:cNvSpPr>
          <p:nvPr>
            <p:ph type="ctrTitle" hasCustomPrompt="1"/>
          </p:nvPr>
        </p:nvSpPr>
        <p:spPr>
          <a:xfrm>
            <a:off x="660400" y="1130300"/>
            <a:ext cx="5703078" cy="2217118"/>
          </a:xfrm>
        </p:spPr>
        <p:txBody>
          <a:bodyPr anchor="b">
            <a:normAutofit/>
          </a:bodyPr>
          <a:lstStyle>
            <a:lvl1pPr algn="l">
              <a:defRPr sz="4800"/>
            </a:lvl1pPr>
          </a:lstStyle>
          <a:p>
            <a:pPr lvl="0"/>
            <a:r>
              <a:rPr lang="en-US"/>
              <a:t>Click to add title</a:t>
            </a:r>
          </a:p>
        </p:txBody>
      </p:sp>
      <p:sp>
        <p:nvSpPr>
          <p:cNvPr id="3" name="副标题 2" descr="7b3dfa6b-f029-4988-9223-d9968a2284d9"/>
          <p:cNvSpPr>
            <a:spLocks noGrp="1"/>
          </p:cNvSpPr>
          <p:nvPr>
            <p:ph type="subTitle" idx="1" hasCustomPrompt="1"/>
          </p:nvPr>
        </p:nvSpPr>
        <p:spPr>
          <a:xfrm>
            <a:off x="660400" y="3347418"/>
            <a:ext cx="5703078" cy="1828800"/>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add subtitle</a:t>
            </a:r>
          </a:p>
        </p:txBody>
      </p:sp>
      <p:sp>
        <p:nvSpPr>
          <p:cNvPr id="4" name="文本占位符 3" descr="8422f061-7a4c-4607-aebe-50fb201692fb"/>
          <p:cNvSpPr>
            <a:spLocks noGrp="1"/>
          </p:cNvSpPr>
          <p:nvPr>
            <p:ph type="body" sz="quarter" idx="13" hasCustomPrompt="1"/>
          </p:nvPr>
        </p:nvSpPr>
        <p:spPr>
          <a:xfrm>
            <a:off x="660399" y="5585460"/>
            <a:ext cx="5703077" cy="274320"/>
          </a:xfrm>
        </p:spPr>
        <p:txBody>
          <a:bodyPr anchor="ctr"/>
          <a:lstStyle>
            <a:lvl1pPr marL="0" indent="0" algn="l">
              <a:buNone/>
              <a:defRPr sz="1200">
                <a:solidFill>
                  <a:schemeClr val="tx1"/>
                </a:solidFill>
              </a:defRPr>
            </a:lvl1pPr>
          </a:lstStyle>
          <a:p>
            <a:pPr lvl="0"/>
            <a:r>
              <a:rPr lang="en-US"/>
              <a:t>Presenter name</a:t>
            </a:r>
          </a:p>
        </p:txBody>
      </p:sp>
      <p:sp>
        <p:nvSpPr>
          <p:cNvPr id="5" name="文本占位符 4" descr="2d2a3084-f7b7-4b12-ad2d-0a277608389f"/>
          <p:cNvSpPr>
            <a:spLocks noGrp="1"/>
          </p:cNvSpPr>
          <p:nvPr>
            <p:ph type="body" sz="quarter" idx="14" hasCustomPrompt="1"/>
          </p:nvPr>
        </p:nvSpPr>
        <p:spPr>
          <a:xfrm>
            <a:off x="660399" y="5859780"/>
            <a:ext cx="5703077" cy="274320"/>
          </a:xfrm>
        </p:spPr>
        <p:txBody>
          <a:bodyPr anchor="ctr"/>
          <a:lstStyle>
            <a:lvl1pPr marL="0" indent="0">
              <a:buNone/>
              <a:defRPr sz="1200">
                <a:solidFill>
                  <a:schemeClr val="tx1"/>
                </a:solidFill>
              </a:defRPr>
            </a:lvl1pPr>
          </a:lstStyle>
          <a:p>
            <a:pPr lvl="0"/>
            <a:endParaRPr 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descr="3d4d4a11-de67-4b67-b925-4aace371a5bb"/>
          <p:cNvSpPr>
            <a:spLocks noGrp="1"/>
          </p:cNvSpPr>
          <p:nvPr>
            <p:ph type="title" hasCustomPrompt="1"/>
          </p:nvPr>
        </p:nvSpPr>
        <p:spPr/>
        <p:txBody>
          <a:bodyPr/>
          <a:lstStyle>
            <a:lvl1pPr>
              <a:defRPr/>
            </a:lvl1pPr>
          </a:lstStyle>
          <a:p>
            <a:pPr lvl="0"/>
            <a:r>
              <a:rPr lang="en-US"/>
              <a:t>Click to add title</a:t>
            </a:r>
          </a:p>
        </p:txBody>
      </p:sp>
      <p:sp>
        <p:nvSpPr>
          <p:cNvPr id="3" name="内容占位符 2" descr="cf6377c9-2f39-4a78-928f-7e86ebd83e28"/>
          <p:cNvSpPr>
            <a:spLocks noGrp="1"/>
          </p:cNvSpPr>
          <p:nvPr>
            <p:ph idx="1" hasCustomPrompt="1"/>
          </p:nvPr>
        </p:nvSpPr>
        <p:spPr/>
        <p:txBody>
          <a:bodyPr/>
          <a:lstStyle>
            <a:lvl1pPr>
              <a:defRPr/>
            </a:lvl1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4" name="日期占位符 3" descr="d0191a61-8400-4dfe-8566-06f2ca261750"/>
          <p:cNvSpPr>
            <a:spLocks noGrp="1"/>
          </p:cNvSpPr>
          <p:nvPr>
            <p:ph type="dt" sz="half" idx="10"/>
          </p:nvPr>
        </p:nvSpPr>
        <p:spPr/>
        <p:txBody>
          <a:bodyPr/>
          <a:lstStyle/>
          <a:p>
            <a:endParaRPr lang="en-US"/>
          </a:p>
        </p:txBody>
      </p:sp>
      <p:sp>
        <p:nvSpPr>
          <p:cNvPr id="5" name="页脚占位符 4" descr="5c20e50c-e652-426d-bab7-4bb89ace35a8"/>
          <p:cNvSpPr>
            <a:spLocks noGrp="1"/>
          </p:cNvSpPr>
          <p:nvPr>
            <p:ph type="ftr" sz="quarter" idx="11"/>
          </p:nvPr>
        </p:nvSpPr>
        <p:spPr/>
        <p:txBody>
          <a:bodyPr/>
          <a:lstStyle/>
          <a:p>
            <a:endParaRPr lang="en-US"/>
          </a:p>
        </p:txBody>
      </p:sp>
      <p:sp>
        <p:nvSpPr>
          <p:cNvPr id="6" name="灯片编号占位符 5" descr="d7ef9e50-0135-4845-8d93-69a337a24286"/>
          <p:cNvSpPr>
            <a:spLocks noGrp="1"/>
          </p:cNvSpPr>
          <p:nvPr>
            <p:ph type="sldNum" sz="quarter" idx="12"/>
          </p:nvPr>
        </p:nvSpPr>
        <p:spPr/>
        <p:txBody>
          <a:bodyPr/>
          <a:lstStyle/>
          <a:p>
            <a:fld id="{C8BB1146-E542-4D4E-B8E9-6919A11DDD48}" type="slidenum">
              <a:rPr lang="en-US" smtClean="0"/>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Agenda" preserve="1">
  <p:cSld name="Agenda">
    <p:spTree>
      <p:nvGrpSpPr>
        <p:cNvPr id="1" name=""/>
        <p:cNvGrpSpPr/>
        <p:nvPr/>
      </p:nvGrpSpPr>
      <p:grpSpPr>
        <a:xfrm>
          <a:off x="0" y="0"/>
          <a:ext cx="0" cy="0"/>
          <a:chOff x="0" y="0"/>
          <a:chExt cx="0" cy="0"/>
        </a:xfrm>
      </p:grpSpPr>
      <p:sp>
        <p:nvSpPr>
          <p:cNvPr id="2" name="标题 1" descr="bafd6a0c-a7ae-4c30-b3ab-572e2af55c2e"/>
          <p:cNvSpPr>
            <a:spLocks noGrp="1"/>
          </p:cNvSpPr>
          <p:nvPr>
            <p:ph type="title" hasCustomPrompt="1"/>
          </p:nvPr>
        </p:nvSpPr>
        <p:spPr>
          <a:xfrm>
            <a:off x="660400" y="1500187"/>
            <a:ext cx="2836562" cy="915667"/>
          </a:xfrm>
        </p:spPr>
        <p:txBody>
          <a:bodyPr anchor="t">
            <a:normAutofit/>
          </a:bodyPr>
          <a:lstStyle>
            <a:lvl1pPr algn="r">
              <a:defRPr sz="2800"/>
            </a:lvl1pPr>
          </a:lstStyle>
          <a:p>
            <a:pPr lvl="0"/>
            <a:r>
              <a:rPr lang="en-US"/>
              <a:t>Agenda</a:t>
            </a:r>
          </a:p>
        </p:txBody>
      </p:sp>
      <p:sp>
        <p:nvSpPr>
          <p:cNvPr id="3" name="内容占位符 2" descr="f16c5ac4-4505-4eff-81bd-f3e330b40984"/>
          <p:cNvSpPr>
            <a:spLocks noGrp="1"/>
          </p:cNvSpPr>
          <p:nvPr>
            <p:ph sz="quarter" idx="1" hasCustomPrompt="1"/>
          </p:nvPr>
        </p:nvSpPr>
        <p:spPr>
          <a:xfrm>
            <a:off x="3745078" y="1500188"/>
            <a:ext cx="7773821" cy="4633912"/>
          </a:xfrm>
        </p:spPr>
        <p:txBody>
          <a:bodyPr/>
          <a:lstStyle>
            <a:lvl1pPr marL="342900" indent="-342900">
              <a:lnSpc>
                <a:spcPct val="100000"/>
              </a:lnSpc>
              <a:buFont typeface="+mj-lt"/>
              <a:buAutoNum type="arabicPeriod"/>
              <a:defRPr/>
            </a:lvl1pPr>
            <a:lvl2pPr marL="800100" indent="-342900">
              <a:lnSpc>
                <a:spcPct val="100000"/>
              </a:lnSpc>
              <a:buFont typeface="+mj-ea"/>
              <a:buAutoNum type="circleNumDbPlain"/>
              <a:defRPr/>
            </a:lvl2pPr>
            <a:lvl3pPr marL="1257300" indent="-342900">
              <a:lnSpc>
                <a:spcPct val="100000"/>
              </a:lnSpc>
              <a:buFont typeface="+mj-lt"/>
              <a:buAutoNum type="alphaLcParenR"/>
              <a:defRPr/>
            </a:lvl3pPr>
            <a:lvl4pPr>
              <a:lnSpc>
                <a:spcPct val="100000"/>
              </a:lnSpc>
              <a:defRPr/>
            </a:lvl4pPr>
            <a:lvl5pPr>
              <a:lnSpc>
                <a:spcPct val="100000"/>
              </a:lnSpc>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4" name="日期占位符 3" descr="c89529b6-8f9f-4309-994b-ce6b825100d2"/>
          <p:cNvSpPr>
            <a:spLocks noGrp="1"/>
          </p:cNvSpPr>
          <p:nvPr>
            <p:ph type="dt" sz="half" idx="10"/>
          </p:nvPr>
        </p:nvSpPr>
        <p:spPr/>
        <p:txBody>
          <a:bodyPr/>
          <a:lstStyle/>
          <a:p>
            <a:endParaRPr lang="en-US"/>
          </a:p>
        </p:txBody>
      </p:sp>
      <p:sp>
        <p:nvSpPr>
          <p:cNvPr id="5" name="页脚占位符 4" descr="881ac61f-d46b-4e7f-88d9-0781e7692b2e"/>
          <p:cNvSpPr>
            <a:spLocks noGrp="1"/>
          </p:cNvSpPr>
          <p:nvPr>
            <p:ph type="ftr" sz="quarter" idx="11"/>
          </p:nvPr>
        </p:nvSpPr>
        <p:spPr/>
        <p:txBody>
          <a:bodyPr/>
          <a:lstStyle/>
          <a:p>
            <a:endParaRPr lang="en-US"/>
          </a:p>
        </p:txBody>
      </p:sp>
      <p:sp>
        <p:nvSpPr>
          <p:cNvPr id="6" name="灯片编号占位符 5" descr="db83977c-5885-48b7-a874-5432cde768c6"/>
          <p:cNvSpPr>
            <a:spLocks noGrp="1"/>
          </p:cNvSpPr>
          <p:nvPr>
            <p:ph type="sldNum" sz="quarter" idx="12"/>
          </p:nvPr>
        </p:nvSpPr>
        <p:spPr/>
        <p:txBody>
          <a:bodyPr/>
          <a:lstStyle/>
          <a:p>
            <a:fld id="{C8BB1146-E542-4D4E-B8E9-6919A11DDD48}" type="slidenum">
              <a:rPr lang="en-US" smtClean="0"/>
              <a:t>‹#›</a:t>
            </a:fld>
            <a:endParaRPr lang="en-US"/>
          </a:p>
        </p:txBody>
      </p:sp>
      <p:cxnSp>
        <p:nvCxnSpPr>
          <p:cNvPr id="7" name="直接连接符 6" descr="46dbd6be-33ca-4e99-9576-29393bae5889"/>
          <p:cNvCxnSpPr/>
          <p:nvPr/>
        </p:nvCxnSpPr>
        <p:spPr>
          <a:xfrm flipH="1">
            <a:off x="3621019" y="1500188"/>
            <a:ext cx="0" cy="4633913"/>
          </a:xfrm>
          <a:prstGeom prst="line">
            <a:avLst/>
          </a:prstGeom>
          <a:solidFill>
            <a:srgbClr val="FFCC00"/>
          </a:solidFill>
          <a:ln w="3175" cap="flat" cmpd="sng" algn="ctr">
            <a:solidFill>
              <a:schemeClr val="tx1"/>
            </a:solidFill>
            <a:prstDash val="solid"/>
            <a:round/>
            <a:headEnd type="none" w="med" len="med"/>
            <a:tailEnd type="none" w="med" len="med"/>
          </a:ln>
          <a:effectLst/>
        </p:spPr>
      </p:cxnSp>
      <p:sp>
        <p:nvSpPr>
          <p:cNvPr id="8" name="任意多边形: 形状 7" descr="0345689b-c142-40e0-afc1-0e7be0ca17d5"/>
          <p:cNvSpPr>
            <a:spLocks noChangeAspect="1"/>
          </p:cNvSpPr>
          <p:nvPr/>
        </p:nvSpPr>
        <p:spPr bwMode="auto">
          <a:xfrm>
            <a:off x="2626456" y="5219207"/>
            <a:ext cx="870506" cy="915667"/>
          </a:xfrm>
          <a:custGeom>
            <a:avLst/>
            <a:gdLst>
              <a:gd name="T0" fmla="*/ 3353 w 5127"/>
              <a:gd name="T1" fmla="*/ 1728 h 5401"/>
              <a:gd name="T2" fmla="*/ 2183 w 5127"/>
              <a:gd name="T3" fmla="*/ 1608 h 5401"/>
              <a:gd name="T4" fmla="*/ 3353 w 5127"/>
              <a:gd name="T5" fmla="*/ 1488 h 5401"/>
              <a:gd name="T6" fmla="*/ 3103 w 5127"/>
              <a:gd name="T7" fmla="*/ 2231 h 5401"/>
              <a:gd name="T8" fmla="*/ 3103 w 5127"/>
              <a:gd name="T9" fmla="*/ 1991 h 5401"/>
              <a:gd name="T10" fmla="*/ 2432 w 5127"/>
              <a:gd name="T11" fmla="*/ 2111 h 5401"/>
              <a:gd name="T12" fmla="*/ 3103 w 5127"/>
              <a:gd name="T13" fmla="*/ 2231 h 5401"/>
              <a:gd name="T14" fmla="*/ 3353 w 5127"/>
              <a:gd name="T15" fmla="*/ 2648 h 5401"/>
              <a:gd name="T16" fmla="*/ 2183 w 5127"/>
              <a:gd name="T17" fmla="*/ 2768 h 5401"/>
              <a:gd name="T18" fmla="*/ 3353 w 5127"/>
              <a:gd name="T19" fmla="*/ 2888 h 5401"/>
              <a:gd name="T20" fmla="*/ 2552 w 5127"/>
              <a:gd name="T21" fmla="*/ 3151 h 5401"/>
              <a:gd name="T22" fmla="*/ 2552 w 5127"/>
              <a:gd name="T23" fmla="*/ 3391 h 5401"/>
              <a:gd name="T24" fmla="*/ 3223 w 5127"/>
              <a:gd name="T25" fmla="*/ 3271 h 5401"/>
              <a:gd name="T26" fmla="*/ 2552 w 5127"/>
              <a:gd name="T27" fmla="*/ 3151 h 5401"/>
              <a:gd name="T28" fmla="*/ 4448 w 5127"/>
              <a:gd name="T29" fmla="*/ 1442 h 5401"/>
              <a:gd name="T30" fmla="*/ 4688 w 5127"/>
              <a:gd name="T31" fmla="*/ 1442 h 5401"/>
              <a:gd name="T32" fmla="*/ 3988 w 5127"/>
              <a:gd name="T33" fmla="*/ 0 h 5401"/>
              <a:gd name="T34" fmla="*/ 0 w 5127"/>
              <a:gd name="T35" fmla="*/ 604 h 5401"/>
              <a:gd name="T36" fmla="*/ 120 w 5127"/>
              <a:gd name="T37" fmla="*/ 1792 h 5401"/>
              <a:gd name="T38" fmla="*/ 686 w 5127"/>
              <a:gd name="T39" fmla="*/ 1672 h 5401"/>
              <a:gd name="T40" fmla="*/ 240 w 5127"/>
              <a:gd name="T41" fmla="*/ 1552 h 5401"/>
              <a:gd name="T42" fmla="*/ 604 w 5127"/>
              <a:gd name="T43" fmla="*/ 240 h 5401"/>
              <a:gd name="T44" fmla="*/ 968 w 5127"/>
              <a:gd name="T45" fmla="*/ 4179 h 5401"/>
              <a:gd name="T46" fmla="*/ 3904 w 5127"/>
              <a:gd name="T47" fmla="*/ 4879 h 5401"/>
              <a:gd name="T48" fmla="*/ 3904 w 5127"/>
              <a:gd name="T49" fmla="*/ 4639 h 5401"/>
              <a:gd name="T50" fmla="*/ 1208 w 5127"/>
              <a:gd name="T51" fmla="*/ 4179 h 5401"/>
              <a:gd name="T52" fmla="*/ 1086 w 5127"/>
              <a:gd name="T53" fmla="*/ 240 h 5401"/>
              <a:gd name="T54" fmla="*/ 4448 w 5127"/>
              <a:gd name="T55" fmla="*/ 700 h 5401"/>
              <a:gd name="T56" fmla="*/ 4568 w 5127"/>
              <a:gd name="T57" fmla="*/ 2000 h 5401"/>
              <a:gd name="T58" fmla="*/ 4568 w 5127"/>
              <a:gd name="T59" fmla="*/ 2240 h 5401"/>
              <a:gd name="T60" fmla="*/ 4887 w 5127"/>
              <a:gd name="T61" fmla="*/ 2340 h 5401"/>
              <a:gd name="T62" fmla="*/ 5007 w 5127"/>
              <a:gd name="T63" fmla="*/ 3838 h 5401"/>
              <a:gd name="T64" fmla="*/ 5127 w 5127"/>
              <a:gd name="T65" fmla="*/ 2340 h 5401"/>
              <a:gd name="T66" fmla="*/ 4568 w 5127"/>
              <a:gd name="T67" fmla="*/ 5139 h 5401"/>
              <a:gd name="T68" fmla="*/ 4448 w 5127"/>
              <a:gd name="T69" fmla="*/ 5281 h 5401"/>
              <a:gd name="T70" fmla="*/ 4688 w 5127"/>
              <a:gd name="T71" fmla="*/ 5281 h 5401"/>
              <a:gd name="T72" fmla="*/ 4568 w 5127"/>
              <a:gd name="T73" fmla="*/ 5139 h 5401"/>
              <a:gd name="T74" fmla="*/ 4448 w 5127"/>
              <a:gd name="T75" fmla="*/ 2559 h 5401"/>
              <a:gd name="T76" fmla="*/ 4568 w 5127"/>
              <a:gd name="T77" fmla="*/ 4974 h 5401"/>
              <a:gd name="T78" fmla="*/ 4688 w 5127"/>
              <a:gd name="T79" fmla="*/ 2559 h 5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7" h="5401">
                <a:moveTo>
                  <a:pt x="3473" y="1608"/>
                </a:moveTo>
                <a:cubicBezTo>
                  <a:pt x="3473" y="1674"/>
                  <a:pt x="3419" y="1728"/>
                  <a:pt x="3353" y="1728"/>
                </a:cubicBezTo>
                <a:lnTo>
                  <a:pt x="2303" y="1728"/>
                </a:lnTo>
                <a:cubicBezTo>
                  <a:pt x="2236" y="1728"/>
                  <a:pt x="2183" y="1674"/>
                  <a:pt x="2183" y="1608"/>
                </a:cubicBezTo>
                <a:cubicBezTo>
                  <a:pt x="2183" y="1542"/>
                  <a:pt x="2236" y="1488"/>
                  <a:pt x="2303" y="1488"/>
                </a:cubicBezTo>
                <a:lnTo>
                  <a:pt x="3353" y="1488"/>
                </a:lnTo>
                <a:cubicBezTo>
                  <a:pt x="3419" y="1488"/>
                  <a:pt x="3473" y="1542"/>
                  <a:pt x="3473" y="1608"/>
                </a:cubicBezTo>
                <a:close/>
                <a:moveTo>
                  <a:pt x="3103" y="2231"/>
                </a:moveTo>
                <a:cubicBezTo>
                  <a:pt x="3170" y="2231"/>
                  <a:pt x="3223" y="2178"/>
                  <a:pt x="3223" y="2111"/>
                </a:cubicBezTo>
                <a:cubicBezTo>
                  <a:pt x="3223" y="2045"/>
                  <a:pt x="3170" y="1991"/>
                  <a:pt x="3103" y="1991"/>
                </a:cubicBezTo>
                <a:lnTo>
                  <a:pt x="2552" y="1991"/>
                </a:lnTo>
                <a:cubicBezTo>
                  <a:pt x="2486" y="1991"/>
                  <a:pt x="2432" y="2045"/>
                  <a:pt x="2432" y="2111"/>
                </a:cubicBezTo>
                <a:cubicBezTo>
                  <a:pt x="2432" y="2178"/>
                  <a:pt x="2486" y="2231"/>
                  <a:pt x="2552" y="2231"/>
                </a:cubicBezTo>
                <a:lnTo>
                  <a:pt x="3103" y="2231"/>
                </a:lnTo>
                <a:close/>
                <a:moveTo>
                  <a:pt x="3473" y="2768"/>
                </a:moveTo>
                <a:cubicBezTo>
                  <a:pt x="3473" y="2701"/>
                  <a:pt x="3419" y="2648"/>
                  <a:pt x="3353" y="2648"/>
                </a:cubicBezTo>
                <a:lnTo>
                  <a:pt x="2303" y="2648"/>
                </a:lnTo>
                <a:cubicBezTo>
                  <a:pt x="2236" y="2648"/>
                  <a:pt x="2183" y="2701"/>
                  <a:pt x="2183" y="2768"/>
                </a:cubicBezTo>
                <a:cubicBezTo>
                  <a:pt x="2183" y="2834"/>
                  <a:pt x="2236" y="2888"/>
                  <a:pt x="2303" y="2888"/>
                </a:cubicBezTo>
                <a:lnTo>
                  <a:pt x="3353" y="2888"/>
                </a:lnTo>
                <a:cubicBezTo>
                  <a:pt x="3419" y="2888"/>
                  <a:pt x="3473" y="2834"/>
                  <a:pt x="3473" y="2768"/>
                </a:cubicBezTo>
                <a:close/>
                <a:moveTo>
                  <a:pt x="2552" y="3151"/>
                </a:moveTo>
                <a:cubicBezTo>
                  <a:pt x="2486" y="3151"/>
                  <a:pt x="2432" y="3205"/>
                  <a:pt x="2432" y="3271"/>
                </a:cubicBezTo>
                <a:cubicBezTo>
                  <a:pt x="2432" y="3338"/>
                  <a:pt x="2486" y="3391"/>
                  <a:pt x="2552" y="3391"/>
                </a:cubicBezTo>
                <a:lnTo>
                  <a:pt x="3103" y="3391"/>
                </a:lnTo>
                <a:cubicBezTo>
                  <a:pt x="3170" y="3391"/>
                  <a:pt x="3223" y="3338"/>
                  <a:pt x="3223" y="3271"/>
                </a:cubicBezTo>
                <a:cubicBezTo>
                  <a:pt x="3223" y="3205"/>
                  <a:pt x="3170" y="3151"/>
                  <a:pt x="3103" y="3151"/>
                </a:cubicBezTo>
                <a:lnTo>
                  <a:pt x="2552" y="3151"/>
                </a:lnTo>
                <a:close/>
                <a:moveTo>
                  <a:pt x="4448" y="700"/>
                </a:moveTo>
                <a:lnTo>
                  <a:pt x="4448" y="1442"/>
                </a:lnTo>
                <a:cubicBezTo>
                  <a:pt x="4448" y="1509"/>
                  <a:pt x="4501" y="1562"/>
                  <a:pt x="4568" y="1562"/>
                </a:cubicBezTo>
                <a:cubicBezTo>
                  <a:pt x="4634" y="1562"/>
                  <a:pt x="4688" y="1509"/>
                  <a:pt x="4688" y="1442"/>
                </a:cubicBezTo>
                <a:lnTo>
                  <a:pt x="4688" y="700"/>
                </a:lnTo>
                <a:cubicBezTo>
                  <a:pt x="4688" y="314"/>
                  <a:pt x="4374" y="0"/>
                  <a:pt x="3988" y="0"/>
                </a:cubicBezTo>
                <a:lnTo>
                  <a:pt x="604" y="0"/>
                </a:lnTo>
                <a:cubicBezTo>
                  <a:pt x="271" y="0"/>
                  <a:pt x="0" y="271"/>
                  <a:pt x="0" y="604"/>
                </a:cubicBezTo>
                <a:lnTo>
                  <a:pt x="0" y="1672"/>
                </a:lnTo>
                <a:cubicBezTo>
                  <a:pt x="0" y="1738"/>
                  <a:pt x="53" y="1792"/>
                  <a:pt x="120" y="1792"/>
                </a:cubicBezTo>
                <a:lnTo>
                  <a:pt x="566" y="1792"/>
                </a:lnTo>
                <a:cubicBezTo>
                  <a:pt x="632" y="1792"/>
                  <a:pt x="686" y="1738"/>
                  <a:pt x="686" y="1672"/>
                </a:cubicBezTo>
                <a:cubicBezTo>
                  <a:pt x="686" y="1606"/>
                  <a:pt x="632" y="1552"/>
                  <a:pt x="566" y="1552"/>
                </a:cubicBezTo>
                <a:lnTo>
                  <a:pt x="240" y="1552"/>
                </a:lnTo>
                <a:lnTo>
                  <a:pt x="240" y="604"/>
                </a:lnTo>
                <a:cubicBezTo>
                  <a:pt x="240" y="403"/>
                  <a:pt x="403" y="240"/>
                  <a:pt x="604" y="240"/>
                </a:cubicBezTo>
                <a:cubicBezTo>
                  <a:pt x="805" y="240"/>
                  <a:pt x="968" y="403"/>
                  <a:pt x="968" y="604"/>
                </a:cubicBezTo>
                <a:lnTo>
                  <a:pt x="968" y="4179"/>
                </a:lnTo>
                <a:cubicBezTo>
                  <a:pt x="968" y="4565"/>
                  <a:pt x="1282" y="4879"/>
                  <a:pt x="1668" y="4879"/>
                </a:cubicBezTo>
                <a:lnTo>
                  <a:pt x="3904" y="4879"/>
                </a:lnTo>
                <a:cubicBezTo>
                  <a:pt x="3970" y="4879"/>
                  <a:pt x="4024" y="4825"/>
                  <a:pt x="4024" y="4759"/>
                </a:cubicBezTo>
                <a:cubicBezTo>
                  <a:pt x="4024" y="4693"/>
                  <a:pt x="3970" y="4639"/>
                  <a:pt x="3904" y="4639"/>
                </a:cubicBezTo>
                <a:lnTo>
                  <a:pt x="1668" y="4639"/>
                </a:lnTo>
                <a:cubicBezTo>
                  <a:pt x="1415" y="4639"/>
                  <a:pt x="1208" y="4433"/>
                  <a:pt x="1208" y="4179"/>
                </a:cubicBezTo>
                <a:lnTo>
                  <a:pt x="1208" y="604"/>
                </a:lnTo>
                <a:cubicBezTo>
                  <a:pt x="1208" y="468"/>
                  <a:pt x="1163" y="341"/>
                  <a:pt x="1086" y="240"/>
                </a:cubicBezTo>
                <a:lnTo>
                  <a:pt x="3988" y="240"/>
                </a:lnTo>
                <a:cubicBezTo>
                  <a:pt x="4241" y="240"/>
                  <a:pt x="4448" y="446"/>
                  <a:pt x="4448" y="700"/>
                </a:cubicBezTo>
                <a:close/>
                <a:moveTo>
                  <a:pt x="4787" y="2000"/>
                </a:moveTo>
                <a:lnTo>
                  <a:pt x="4568" y="2000"/>
                </a:lnTo>
                <a:cubicBezTo>
                  <a:pt x="4501" y="2000"/>
                  <a:pt x="4448" y="2054"/>
                  <a:pt x="4448" y="2120"/>
                </a:cubicBezTo>
                <a:cubicBezTo>
                  <a:pt x="4448" y="2187"/>
                  <a:pt x="4501" y="2240"/>
                  <a:pt x="4568" y="2240"/>
                </a:cubicBezTo>
                <a:lnTo>
                  <a:pt x="4787" y="2240"/>
                </a:lnTo>
                <a:cubicBezTo>
                  <a:pt x="4842" y="2240"/>
                  <a:pt x="4887" y="2285"/>
                  <a:pt x="4887" y="2340"/>
                </a:cubicBezTo>
                <a:lnTo>
                  <a:pt x="4887" y="3718"/>
                </a:lnTo>
                <a:cubicBezTo>
                  <a:pt x="4887" y="3785"/>
                  <a:pt x="4941" y="3838"/>
                  <a:pt x="5007" y="3838"/>
                </a:cubicBezTo>
                <a:cubicBezTo>
                  <a:pt x="5073" y="3838"/>
                  <a:pt x="5127" y="3785"/>
                  <a:pt x="5127" y="3718"/>
                </a:cubicBezTo>
                <a:lnTo>
                  <a:pt x="5127" y="2340"/>
                </a:lnTo>
                <a:cubicBezTo>
                  <a:pt x="5127" y="2153"/>
                  <a:pt x="4975" y="2000"/>
                  <a:pt x="4787" y="2000"/>
                </a:cubicBezTo>
                <a:close/>
                <a:moveTo>
                  <a:pt x="4568" y="5139"/>
                </a:moveTo>
                <a:cubicBezTo>
                  <a:pt x="4501" y="5139"/>
                  <a:pt x="4448" y="5193"/>
                  <a:pt x="4448" y="5259"/>
                </a:cubicBezTo>
                <a:lnTo>
                  <a:pt x="4448" y="5281"/>
                </a:lnTo>
                <a:cubicBezTo>
                  <a:pt x="4448" y="5347"/>
                  <a:pt x="4501" y="5401"/>
                  <a:pt x="4568" y="5401"/>
                </a:cubicBezTo>
                <a:cubicBezTo>
                  <a:pt x="4634" y="5401"/>
                  <a:pt x="4688" y="5347"/>
                  <a:pt x="4688" y="5281"/>
                </a:cubicBezTo>
                <a:lnTo>
                  <a:pt x="4688" y="5259"/>
                </a:lnTo>
                <a:cubicBezTo>
                  <a:pt x="4688" y="5193"/>
                  <a:pt x="4634" y="5139"/>
                  <a:pt x="4568" y="5139"/>
                </a:cubicBezTo>
                <a:close/>
                <a:moveTo>
                  <a:pt x="4568" y="2439"/>
                </a:moveTo>
                <a:cubicBezTo>
                  <a:pt x="4501" y="2439"/>
                  <a:pt x="4448" y="2492"/>
                  <a:pt x="4448" y="2559"/>
                </a:cubicBezTo>
                <a:lnTo>
                  <a:pt x="4448" y="4854"/>
                </a:lnTo>
                <a:cubicBezTo>
                  <a:pt x="4448" y="4920"/>
                  <a:pt x="4501" y="4974"/>
                  <a:pt x="4568" y="4974"/>
                </a:cubicBezTo>
                <a:cubicBezTo>
                  <a:pt x="4634" y="4974"/>
                  <a:pt x="4688" y="4920"/>
                  <a:pt x="4688" y="4854"/>
                </a:cubicBezTo>
                <a:lnTo>
                  <a:pt x="4688" y="2559"/>
                </a:lnTo>
                <a:cubicBezTo>
                  <a:pt x="4688" y="2492"/>
                  <a:pt x="4634" y="2439"/>
                  <a:pt x="4568" y="2439"/>
                </a:cubicBezTo>
                <a:close/>
              </a:path>
            </a:pathLst>
          </a:custGeom>
          <a:solidFill>
            <a:schemeClr val="tx1"/>
          </a:solidFill>
          <a:ln>
            <a:noFill/>
          </a:ln>
        </p:spPr>
        <p:txBody>
          <a:bodyPr/>
          <a:lstStyle/>
          <a:p>
            <a:endParaRPr lang="zh-CN" altLang="en-US">
              <a:cs typeface="+mn-ea"/>
              <a:sym typeface="+mn-lt"/>
            </a:endParaRPr>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矩形 6" descr="d2e4c734-c9ec-429c-b39b-d039eca905ca"/>
          <p:cNvSpPr/>
          <p:nvPr/>
        </p:nvSpPr>
        <p:spPr>
          <a:xfrm>
            <a:off x="0" y="2278743"/>
            <a:ext cx="12192000" cy="2410355"/>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descr="55519778-83ab-4a53-92c0-9a770a2df97d"/>
          <p:cNvGrpSpPr/>
          <p:nvPr/>
        </p:nvGrpSpPr>
        <p:grpSpPr>
          <a:xfrm>
            <a:off x="-423694" y="1320809"/>
            <a:ext cx="6521054" cy="3898242"/>
            <a:chOff x="5862937" y="982368"/>
            <a:chExt cx="5966054" cy="3566467"/>
          </a:xfrm>
        </p:grpSpPr>
        <p:sp>
          <p:nvSpPr>
            <p:cNvPr id="9" name="任意多边形: 形状 8" descr="9ad1b081-f803-41e5-acb9-e1332367f3dc"/>
            <p:cNvSpPr/>
            <p:nvPr/>
          </p:nvSpPr>
          <p:spPr bwMode="auto">
            <a:xfrm>
              <a:off x="5862937" y="1231206"/>
              <a:ext cx="5966054" cy="3291003"/>
            </a:xfrm>
            <a:custGeom>
              <a:avLst/>
              <a:gdLst>
                <a:gd name="T0" fmla="*/ 298 w 2499"/>
                <a:gd name="T1" fmla="*/ 1379 h 1379"/>
                <a:gd name="T2" fmla="*/ 552 w 2499"/>
                <a:gd name="T3" fmla="*/ 967 h 1379"/>
                <a:gd name="T4" fmla="*/ 308 w 2499"/>
                <a:gd name="T5" fmla="*/ 26 h 1379"/>
                <a:gd name="T6" fmla="*/ 673 w 2499"/>
                <a:gd name="T7" fmla="*/ 191 h 1379"/>
                <a:gd name="T8" fmla="*/ 1071 w 2499"/>
                <a:gd name="T9" fmla="*/ 346 h 1379"/>
                <a:gd name="T10" fmla="*/ 1897 w 2499"/>
                <a:gd name="T11" fmla="*/ 228 h 1379"/>
                <a:gd name="T12" fmla="*/ 1958 w 2499"/>
                <a:gd name="T13" fmla="*/ 880 h 1379"/>
                <a:gd name="T14" fmla="*/ 2499 w 2499"/>
                <a:gd name="T15" fmla="*/ 1379 h 1379"/>
                <a:gd name="T16" fmla="*/ 298 w 2499"/>
                <a:gd name="T17" fmla="*/ 137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9" h="1379">
                  <a:moveTo>
                    <a:pt x="298" y="1379"/>
                  </a:moveTo>
                  <a:cubicBezTo>
                    <a:pt x="298" y="1379"/>
                    <a:pt x="744" y="1164"/>
                    <a:pt x="552" y="967"/>
                  </a:cubicBezTo>
                  <a:cubicBezTo>
                    <a:pt x="361" y="770"/>
                    <a:pt x="0" y="79"/>
                    <a:pt x="308" y="26"/>
                  </a:cubicBezTo>
                  <a:cubicBezTo>
                    <a:pt x="455" y="0"/>
                    <a:pt x="564" y="95"/>
                    <a:pt x="673" y="191"/>
                  </a:cubicBezTo>
                  <a:cubicBezTo>
                    <a:pt x="790" y="294"/>
                    <a:pt x="907" y="397"/>
                    <a:pt x="1071" y="346"/>
                  </a:cubicBezTo>
                  <a:cubicBezTo>
                    <a:pt x="1385" y="246"/>
                    <a:pt x="1629" y="38"/>
                    <a:pt x="1897" y="228"/>
                  </a:cubicBezTo>
                  <a:cubicBezTo>
                    <a:pt x="2203" y="444"/>
                    <a:pt x="1762" y="780"/>
                    <a:pt x="1958" y="880"/>
                  </a:cubicBezTo>
                  <a:cubicBezTo>
                    <a:pt x="2155" y="980"/>
                    <a:pt x="2487" y="1181"/>
                    <a:pt x="2499" y="1379"/>
                  </a:cubicBezTo>
                  <a:cubicBezTo>
                    <a:pt x="298" y="1379"/>
                    <a:pt x="298" y="1379"/>
                    <a:pt x="298" y="1379"/>
                  </a:cubicBezTo>
                </a:path>
              </a:pathLst>
            </a:custGeom>
            <a:solidFill>
              <a:srgbClr val="5DCBC2">
                <a:alpha val="3000"/>
              </a:srgb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椭圆 9" descr="fca5aad0-70f5-4491-9e8a-db8264c089ce"/>
            <p:cNvSpPr/>
            <p:nvPr/>
          </p:nvSpPr>
          <p:spPr bwMode="auto">
            <a:xfrm>
              <a:off x="8845964" y="1131801"/>
              <a:ext cx="342591" cy="305314"/>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椭圆 10" descr="bb1bde24-3557-47a0-9249-24faa5a802e5"/>
            <p:cNvSpPr/>
            <p:nvPr/>
          </p:nvSpPr>
          <p:spPr bwMode="auto">
            <a:xfrm>
              <a:off x="10526968" y="1227655"/>
              <a:ext cx="227210" cy="202359"/>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椭圆 11" descr="eb267a72-9b02-4a6d-91e1-abed4b717687"/>
            <p:cNvSpPr/>
            <p:nvPr/>
          </p:nvSpPr>
          <p:spPr bwMode="auto">
            <a:xfrm>
              <a:off x="6735391" y="3966608"/>
              <a:ext cx="328391" cy="291114"/>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 name="椭圆 12" descr="5e58ac54-d605-4c92-8b7b-bd7c03708104"/>
            <p:cNvSpPr/>
            <p:nvPr/>
          </p:nvSpPr>
          <p:spPr bwMode="auto">
            <a:xfrm>
              <a:off x="7424123" y="3600941"/>
              <a:ext cx="140232" cy="127806"/>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 name="椭圆 13" descr="0df1dcdb-8917-4835-a701-4e9582b16edc"/>
            <p:cNvSpPr/>
            <p:nvPr/>
          </p:nvSpPr>
          <p:spPr bwMode="auto">
            <a:xfrm>
              <a:off x="9312812" y="1603973"/>
              <a:ext cx="138456" cy="124256"/>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5" name="组合 14" descr="adaea09a-7a45-48f1-be99-d5dd155e334d"/>
            <p:cNvGrpSpPr/>
            <p:nvPr/>
          </p:nvGrpSpPr>
          <p:grpSpPr>
            <a:xfrm>
              <a:off x="11116296" y="2792392"/>
              <a:ext cx="631929" cy="516550"/>
              <a:chOff x="12441473" y="3283201"/>
              <a:chExt cx="631929" cy="516550"/>
            </a:xfrm>
          </p:grpSpPr>
          <p:sp>
            <p:nvSpPr>
              <p:cNvPr id="90" name="任意多边形: 形状 89" descr="9ebdc791-c4ab-40bb-9079-9842cc0ccf11"/>
              <p:cNvSpPr/>
              <p:nvPr/>
            </p:nvSpPr>
            <p:spPr bwMode="auto">
              <a:xfrm>
                <a:off x="12441473" y="3283201"/>
                <a:ext cx="631929" cy="516550"/>
              </a:xfrm>
              <a:custGeom>
                <a:avLst/>
                <a:gdLst>
                  <a:gd name="T0" fmla="*/ 36 w 265"/>
                  <a:gd name="T1" fmla="*/ 1 h 216"/>
                  <a:gd name="T2" fmla="*/ 247 w 265"/>
                  <a:gd name="T3" fmla="*/ 26 h 216"/>
                  <a:gd name="T4" fmla="*/ 264 w 265"/>
                  <a:gd name="T5" fmla="*/ 47 h 216"/>
                  <a:gd name="T6" fmla="*/ 251 w 265"/>
                  <a:gd name="T7" fmla="*/ 160 h 216"/>
                  <a:gd name="T8" fmla="*/ 229 w 265"/>
                  <a:gd name="T9" fmla="*/ 177 h 216"/>
                  <a:gd name="T10" fmla="*/ 222 w 265"/>
                  <a:gd name="T11" fmla="*/ 176 h 216"/>
                  <a:gd name="T12" fmla="*/ 211 w 265"/>
                  <a:gd name="T13" fmla="*/ 216 h 216"/>
                  <a:gd name="T14" fmla="*/ 188 w 265"/>
                  <a:gd name="T15" fmla="*/ 172 h 216"/>
                  <a:gd name="T16" fmla="*/ 18 w 265"/>
                  <a:gd name="T17" fmla="*/ 153 h 216"/>
                  <a:gd name="T18" fmla="*/ 1 w 265"/>
                  <a:gd name="T19" fmla="*/ 131 h 216"/>
                  <a:gd name="T20" fmla="*/ 14 w 265"/>
                  <a:gd name="T21" fmla="*/ 18 h 216"/>
                  <a:gd name="T22" fmla="*/ 36 w 265"/>
                  <a:gd name="T23" fmla="*/ 1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5" h="216">
                    <a:moveTo>
                      <a:pt x="36" y="1"/>
                    </a:moveTo>
                    <a:cubicBezTo>
                      <a:pt x="247" y="26"/>
                      <a:pt x="247" y="26"/>
                      <a:pt x="247" y="26"/>
                    </a:cubicBezTo>
                    <a:cubicBezTo>
                      <a:pt x="257" y="27"/>
                      <a:pt x="265" y="37"/>
                      <a:pt x="264" y="47"/>
                    </a:cubicBezTo>
                    <a:cubicBezTo>
                      <a:pt x="251" y="160"/>
                      <a:pt x="251" y="160"/>
                      <a:pt x="251" y="160"/>
                    </a:cubicBezTo>
                    <a:cubicBezTo>
                      <a:pt x="250" y="171"/>
                      <a:pt x="240" y="178"/>
                      <a:pt x="229" y="177"/>
                    </a:cubicBezTo>
                    <a:cubicBezTo>
                      <a:pt x="222" y="176"/>
                      <a:pt x="222" y="176"/>
                      <a:pt x="222" y="176"/>
                    </a:cubicBezTo>
                    <a:cubicBezTo>
                      <a:pt x="211" y="216"/>
                      <a:pt x="211" y="216"/>
                      <a:pt x="211" y="216"/>
                    </a:cubicBezTo>
                    <a:cubicBezTo>
                      <a:pt x="188" y="172"/>
                      <a:pt x="188" y="172"/>
                      <a:pt x="188" y="172"/>
                    </a:cubicBezTo>
                    <a:cubicBezTo>
                      <a:pt x="18" y="153"/>
                      <a:pt x="18" y="153"/>
                      <a:pt x="18" y="153"/>
                    </a:cubicBezTo>
                    <a:cubicBezTo>
                      <a:pt x="8" y="151"/>
                      <a:pt x="0" y="142"/>
                      <a:pt x="1" y="131"/>
                    </a:cubicBezTo>
                    <a:cubicBezTo>
                      <a:pt x="14" y="18"/>
                      <a:pt x="14" y="18"/>
                      <a:pt x="14" y="18"/>
                    </a:cubicBezTo>
                    <a:cubicBezTo>
                      <a:pt x="16" y="8"/>
                      <a:pt x="25" y="0"/>
                      <a:pt x="36" y="1"/>
                    </a:cubicBezTo>
                    <a:close/>
                  </a:path>
                </a:pathLst>
              </a:cu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任意多边形: 形状 90" descr="98b27040-0e4c-4e32-9aff-3d7ea4720a71"/>
              <p:cNvSpPr/>
              <p:nvPr/>
            </p:nvSpPr>
            <p:spPr bwMode="auto">
              <a:xfrm>
                <a:off x="12846193" y="3482011"/>
                <a:ext cx="53252" cy="55028"/>
              </a:xfrm>
              <a:custGeom>
                <a:avLst/>
                <a:gdLst>
                  <a:gd name="T0" fmla="*/ 0 w 22"/>
                  <a:gd name="T1" fmla="*/ 11 h 23"/>
                  <a:gd name="T2" fmla="*/ 10 w 22"/>
                  <a:gd name="T3" fmla="*/ 22 h 23"/>
                  <a:gd name="T4" fmla="*/ 22 w 22"/>
                  <a:gd name="T5" fmla="*/ 13 h 23"/>
                  <a:gd name="T6" fmla="*/ 12 w 22"/>
                  <a:gd name="T7" fmla="*/ 1 h 23"/>
                  <a:gd name="T8" fmla="*/ 0 w 22"/>
                  <a:gd name="T9" fmla="*/ 11 h 23"/>
                </a:gdLst>
                <a:ahLst/>
                <a:cxnLst>
                  <a:cxn ang="0">
                    <a:pos x="T0" y="T1"/>
                  </a:cxn>
                  <a:cxn ang="0">
                    <a:pos x="T2" y="T3"/>
                  </a:cxn>
                  <a:cxn ang="0">
                    <a:pos x="T4" y="T5"/>
                  </a:cxn>
                  <a:cxn ang="0">
                    <a:pos x="T6" y="T7"/>
                  </a:cxn>
                  <a:cxn ang="0">
                    <a:pos x="T8" y="T9"/>
                  </a:cxn>
                </a:cxnLst>
                <a:rect l="0" t="0" r="r" b="b"/>
                <a:pathLst>
                  <a:path w="22" h="23">
                    <a:moveTo>
                      <a:pt x="0" y="11"/>
                    </a:moveTo>
                    <a:cubicBezTo>
                      <a:pt x="0" y="16"/>
                      <a:pt x="4" y="22"/>
                      <a:pt x="10" y="22"/>
                    </a:cubicBezTo>
                    <a:cubicBezTo>
                      <a:pt x="16" y="23"/>
                      <a:pt x="21" y="19"/>
                      <a:pt x="22" y="13"/>
                    </a:cubicBezTo>
                    <a:cubicBezTo>
                      <a:pt x="22" y="7"/>
                      <a:pt x="18" y="2"/>
                      <a:pt x="12" y="1"/>
                    </a:cubicBezTo>
                    <a:cubicBezTo>
                      <a:pt x="6" y="0"/>
                      <a:pt x="1" y="5"/>
                      <a:pt x="0"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任意多边形: 形状 91" descr="f3c78510-9351-4784-90f9-3bfe836f2a00"/>
              <p:cNvSpPr/>
              <p:nvPr/>
            </p:nvSpPr>
            <p:spPr bwMode="auto">
              <a:xfrm>
                <a:off x="12729037" y="3469584"/>
                <a:ext cx="55028" cy="53252"/>
              </a:xfrm>
              <a:custGeom>
                <a:avLst/>
                <a:gdLst>
                  <a:gd name="T0" fmla="*/ 1 w 23"/>
                  <a:gd name="T1" fmla="*/ 10 h 22"/>
                  <a:gd name="T2" fmla="*/ 10 w 23"/>
                  <a:gd name="T3" fmla="*/ 22 h 22"/>
                  <a:gd name="T4" fmla="*/ 22 w 23"/>
                  <a:gd name="T5" fmla="*/ 12 h 22"/>
                  <a:gd name="T6" fmla="*/ 13 w 23"/>
                  <a:gd name="T7" fmla="*/ 0 h 22"/>
                  <a:gd name="T8" fmla="*/ 1 w 23"/>
                  <a:gd name="T9" fmla="*/ 10 h 22"/>
                </a:gdLst>
                <a:ahLst/>
                <a:cxnLst>
                  <a:cxn ang="0">
                    <a:pos x="T0" y="T1"/>
                  </a:cxn>
                  <a:cxn ang="0">
                    <a:pos x="T2" y="T3"/>
                  </a:cxn>
                  <a:cxn ang="0">
                    <a:pos x="T4" y="T5"/>
                  </a:cxn>
                  <a:cxn ang="0">
                    <a:pos x="T6" y="T7"/>
                  </a:cxn>
                  <a:cxn ang="0">
                    <a:pos x="T8" y="T9"/>
                  </a:cxn>
                </a:cxnLst>
                <a:rect l="0" t="0" r="r" b="b"/>
                <a:pathLst>
                  <a:path w="23" h="22">
                    <a:moveTo>
                      <a:pt x="1" y="10"/>
                    </a:moveTo>
                    <a:cubicBezTo>
                      <a:pt x="0" y="16"/>
                      <a:pt x="4" y="21"/>
                      <a:pt x="10" y="22"/>
                    </a:cubicBezTo>
                    <a:cubicBezTo>
                      <a:pt x="16" y="22"/>
                      <a:pt x="22" y="18"/>
                      <a:pt x="22" y="12"/>
                    </a:cubicBezTo>
                    <a:cubicBezTo>
                      <a:pt x="23" y="6"/>
                      <a:pt x="19" y="1"/>
                      <a:pt x="13" y="0"/>
                    </a:cubicBezTo>
                    <a:cubicBezTo>
                      <a:pt x="7" y="0"/>
                      <a:pt x="2" y="4"/>
                      <a:pt x="1"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任意多边形: 形状 92" descr="dfc7bf75-db62-4ec0-96f0-4cfe8ba4fb5e"/>
              <p:cNvSpPr/>
              <p:nvPr/>
            </p:nvSpPr>
            <p:spPr bwMode="auto">
              <a:xfrm>
                <a:off x="12615432" y="3455384"/>
                <a:ext cx="55028" cy="55028"/>
              </a:xfrm>
              <a:custGeom>
                <a:avLst/>
                <a:gdLst>
                  <a:gd name="T0" fmla="*/ 1 w 23"/>
                  <a:gd name="T1" fmla="*/ 10 h 23"/>
                  <a:gd name="T2" fmla="*/ 10 w 23"/>
                  <a:gd name="T3" fmla="*/ 22 h 23"/>
                  <a:gd name="T4" fmla="*/ 22 w 23"/>
                  <a:gd name="T5" fmla="*/ 13 h 23"/>
                  <a:gd name="T6" fmla="*/ 13 w 23"/>
                  <a:gd name="T7" fmla="*/ 1 h 23"/>
                  <a:gd name="T8" fmla="*/ 1 w 23"/>
                  <a:gd name="T9" fmla="*/ 10 h 23"/>
                </a:gdLst>
                <a:ahLst/>
                <a:cxnLst>
                  <a:cxn ang="0">
                    <a:pos x="T0" y="T1"/>
                  </a:cxn>
                  <a:cxn ang="0">
                    <a:pos x="T2" y="T3"/>
                  </a:cxn>
                  <a:cxn ang="0">
                    <a:pos x="T4" y="T5"/>
                  </a:cxn>
                  <a:cxn ang="0">
                    <a:pos x="T6" y="T7"/>
                  </a:cxn>
                  <a:cxn ang="0">
                    <a:pos x="T8" y="T9"/>
                  </a:cxn>
                </a:cxnLst>
                <a:rect l="0" t="0" r="r" b="b"/>
                <a:pathLst>
                  <a:path w="23" h="23">
                    <a:moveTo>
                      <a:pt x="1" y="10"/>
                    </a:moveTo>
                    <a:cubicBezTo>
                      <a:pt x="0" y="16"/>
                      <a:pt x="4" y="22"/>
                      <a:pt x="10" y="22"/>
                    </a:cubicBezTo>
                    <a:cubicBezTo>
                      <a:pt x="16" y="23"/>
                      <a:pt x="21" y="19"/>
                      <a:pt x="22" y="13"/>
                    </a:cubicBezTo>
                    <a:cubicBezTo>
                      <a:pt x="23" y="7"/>
                      <a:pt x="18" y="2"/>
                      <a:pt x="13" y="1"/>
                    </a:cubicBezTo>
                    <a:cubicBezTo>
                      <a:pt x="7" y="0"/>
                      <a:pt x="1" y="4"/>
                      <a:pt x="1"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6" name="任意多边形: 形状 15" descr="392d1606-37ee-4598-bbe6-0034149cb3ea"/>
            <p:cNvSpPr/>
            <p:nvPr/>
          </p:nvSpPr>
          <p:spPr bwMode="auto">
            <a:xfrm>
              <a:off x="8915193" y="2777302"/>
              <a:ext cx="2469141" cy="1771533"/>
            </a:xfrm>
            <a:custGeom>
              <a:avLst/>
              <a:gdLst>
                <a:gd name="T0" fmla="*/ 1007 w 1034"/>
                <a:gd name="T1" fmla="*/ 408 h 742"/>
                <a:gd name="T2" fmla="*/ 842 w 1034"/>
                <a:gd name="T3" fmla="*/ 234 h 742"/>
                <a:gd name="T4" fmla="*/ 680 w 1034"/>
                <a:gd name="T5" fmla="*/ 171 h 742"/>
                <a:gd name="T6" fmla="*/ 588 w 1034"/>
                <a:gd name="T7" fmla="*/ 163 h 742"/>
                <a:gd name="T8" fmla="*/ 420 w 1034"/>
                <a:gd name="T9" fmla="*/ 154 h 742"/>
                <a:gd name="T10" fmla="*/ 83 w 1034"/>
                <a:gd name="T11" fmla="*/ 4 h 742"/>
                <a:gd name="T12" fmla="*/ 61 w 1034"/>
                <a:gd name="T13" fmla="*/ 5 h 742"/>
                <a:gd name="T14" fmla="*/ 13 w 1034"/>
                <a:gd name="T15" fmla="*/ 36 h 742"/>
                <a:gd name="T16" fmla="*/ 5 w 1034"/>
                <a:gd name="T17" fmla="*/ 63 h 742"/>
                <a:gd name="T18" fmla="*/ 172 w 1034"/>
                <a:gd name="T19" fmla="*/ 215 h 742"/>
                <a:gd name="T20" fmla="*/ 316 w 1034"/>
                <a:gd name="T21" fmla="*/ 276 h 742"/>
                <a:gd name="T22" fmla="*/ 316 w 1034"/>
                <a:gd name="T23" fmla="*/ 276 h 742"/>
                <a:gd name="T24" fmla="*/ 488 w 1034"/>
                <a:gd name="T25" fmla="*/ 321 h 742"/>
                <a:gd name="T26" fmla="*/ 467 w 1034"/>
                <a:gd name="T27" fmla="*/ 742 h 742"/>
                <a:gd name="T28" fmla="*/ 840 w 1034"/>
                <a:gd name="T29" fmla="*/ 742 h 742"/>
                <a:gd name="T30" fmla="*/ 832 w 1034"/>
                <a:gd name="T31" fmla="*/ 687 h 742"/>
                <a:gd name="T32" fmla="*/ 1009 w 1034"/>
                <a:gd name="T33" fmla="*/ 552 h 742"/>
                <a:gd name="T34" fmla="*/ 1030 w 1034"/>
                <a:gd name="T35" fmla="*/ 500 h 742"/>
                <a:gd name="T36" fmla="*/ 1007 w 1034"/>
                <a:gd name="T37" fmla="*/ 408 h 742"/>
                <a:gd name="T38" fmla="*/ 914 w 1034"/>
                <a:gd name="T39" fmla="*/ 476 h 742"/>
                <a:gd name="T40" fmla="*/ 817 w 1034"/>
                <a:gd name="T41" fmla="*/ 579 h 742"/>
                <a:gd name="T42" fmla="*/ 817 w 1034"/>
                <a:gd name="T43" fmla="*/ 372 h 742"/>
                <a:gd name="T44" fmla="*/ 914 w 1034"/>
                <a:gd name="T45" fmla="*/ 476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4" h="742">
                  <a:moveTo>
                    <a:pt x="1007" y="408"/>
                  </a:moveTo>
                  <a:cubicBezTo>
                    <a:pt x="969" y="343"/>
                    <a:pt x="893" y="282"/>
                    <a:pt x="842" y="234"/>
                  </a:cubicBezTo>
                  <a:cubicBezTo>
                    <a:pt x="767" y="163"/>
                    <a:pt x="680" y="171"/>
                    <a:pt x="680" y="171"/>
                  </a:cubicBezTo>
                  <a:cubicBezTo>
                    <a:pt x="588" y="163"/>
                    <a:pt x="588" y="163"/>
                    <a:pt x="588" y="163"/>
                  </a:cubicBezTo>
                  <a:cubicBezTo>
                    <a:pt x="588" y="163"/>
                    <a:pt x="547" y="163"/>
                    <a:pt x="420" y="154"/>
                  </a:cubicBezTo>
                  <a:cubicBezTo>
                    <a:pt x="309" y="146"/>
                    <a:pt x="130" y="34"/>
                    <a:pt x="83" y="4"/>
                  </a:cubicBezTo>
                  <a:cubicBezTo>
                    <a:pt x="76" y="0"/>
                    <a:pt x="67" y="0"/>
                    <a:pt x="61" y="5"/>
                  </a:cubicBezTo>
                  <a:cubicBezTo>
                    <a:pt x="13" y="36"/>
                    <a:pt x="13" y="36"/>
                    <a:pt x="13" y="36"/>
                  </a:cubicBezTo>
                  <a:cubicBezTo>
                    <a:pt x="4" y="42"/>
                    <a:pt x="0" y="54"/>
                    <a:pt x="5" y="63"/>
                  </a:cubicBezTo>
                  <a:cubicBezTo>
                    <a:pt x="39" y="127"/>
                    <a:pt x="102" y="176"/>
                    <a:pt x="172" y="215"/>
                  </a:cubicBezTo>
                  <a:cubicBezTo>
                    <a:pt x="220" y="240"/>
                    <a:pt x="270" y="261"/>
                    <a:pt x="316" y="276"/>
                  </a:cubicBezTo>
                  <a:cubicBezTo>
                    <a:pt x="316" y="276"/>
                    <a:pt x="316" y="276"/>
                    <a:pt x="316" y="276"/>
                  </a:cubicBezTo>
                  <a:cubicBezTo>
                    <a:pt x="410" y="308"/>
                    <a:pt x="488" y="321"/>
                    <a:pt x="488" y="321"/>
                  </a:cubicBezTo>
                  <a:cubicBezTo>
                    <a:pt x="452" y="579"/>
                    <a:pt x="467" y="742"/>
                    <a:pt x="467" y="742"/>
                  </a:cubicBezTo>
                  <a:cubicBezTo>
                    <a:pt x="840" y="742"/>
                    <a:pt x="840" y="742"/>
                    <a:pt x="840" y="742"/>
                  </a:cubicBezTo>
                  <a:cubicBezTo>
                    <a:pt x="832" y="687"/>
                    <a:pt x="832" y="687"/>
                    <a:pt x="832" y="687"/>
                  </a:cubicBezTo>
                  <a:cubicBezTo>
                    <a:pt x="832" y="687"/>
                    <a:pt x="957" y="629"/>
                    <a:pt x="1009" y="552"/>
                  </a:cubicBezTo>
                  <a:cubicBezTo>
                    <a:pt x="1020" y="536"/>
                    <a:pt x="1028" y="518"/>
                    <a:pt x="1030" y="500"/>
                  </a:cubicBezTo>
                  <a:cubicBezTo>
                    <a:pt x="1034" y="469"/>
                    <a:pt x="1025" y="438"/>
                    <a:pt x="1007" y="408"/>
                  </a:cubicBezTo>
                  <a:moveTo>
                    <a:pt x="914" y="476"/>
                  </a:moveTo>
                  <a:cubicBezTo>
                    <a:pt x="907" y="534"/>
                    <a:pt x="817" y="579"/>
                    <a:pt x="817" y="579"/>
                  </a:cubicBezTo>
                  <a:cubicBezTo>
                    <a:pt x="817" y="372"/>
                    <a:pt x="817" y="372"/>
                    <a:pt x="817" y="372"/>
                  </a:cubicBezTo>
                  <a:cubicBezTo>
                    <a:pt x="817" y="372"/>
                    <a:pt x="921" y="418"/>
                    <a:pt x="914" y="476"/>
                  </a:cubicBezTo>
                </a:path>
              </a:pathLst>
            </a:custGeom>
            <a:solidFill>
              <a:srgbClr val="63A4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任意多边形: 形状 16" descr="3a9005c5-46f2-4bb6-b575-91043541874f"/>
            <p:cNvSpPr/>
            <p:nvPr/>
          </p:nvSpPr>
          <p:spPr bwMode="auto">
            <a:xfrm>
              <a:off x="8423494" y="1618174"/>
              <a:ext cx="1320661" cy="1065050"/>
            </a:xfrm>
            <a:custGeom>
              <a:avLst/>
              <a:gdLst>
                <a:gd name="T0" fmla="*/ 532 w 553"/>
                <a:gd name="T1" fmla="*/ 446 h 446"/>
                <a:gd name="T2" fmla="*/ 20 w 553"/>
                <a:gd name="T3" fmla="*/ 446 h 446"/>
                <a:gd name="T4" fmla="*/ 0 w 553"/>
                <a:gd name="T5" fmla="*/ 425 h 446"/>
                <a:gd name="T6" fmla="*/ 0 w 553"/>
                <a:gd name="T7" fmla="*/ 20 h 446"/>
                <a:gd name="T8" fmla="*/ 20 w 553"/>
                <a:gd name="T9" fmla="*/ 0 h 446"/>
                <a:gd name="T10" fmla="*/ 532 w 553"/>
                <a:gd name="T11" fmla="*/ 0 h 446"/>
                <a:gd name="T12" fmla="*/ 553 w 553"/>
                <a:gd name="T13" fmla="*/ 20 h 446"/>
                <a:gd name="T14" fmla="*/ 553 w 553"/>
                <a:gd name="T15" fmla="*/ 425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0" y="446"/>
                    <a:pt x="20" y="446"/>
                    <a:pt x="20" y="446"/>
                  </a:cubicBezTo>
                  <a:cubicBezTo>
                    <a:pt x="9" y="446"/>
                    <a:pt x="0" y="437"/>
                    <a:pt x="0" y="425"/>
                  </a:cubicBezTo>
                  <a:cubicBezTo>
                    <a:pt x="0" y="20"/>
                    <a:pt x="0" y="20"/>
                    <a:pt x="0" y="20"/>
                  </a:cubicBezTo>
                  <a:cubicBezTo>
                    <a:pt x="0" y="9"/>
                    <a:pt x="9" y="0"/>
                    <a:pt x="20" y="0"/>
                  </a:cubicBezTo>
                  <a:cubicBezTo>
                    <a:pt x="532" y="0"/>
                    <a:pt x="532" y="0"/>
                    <a:pt x="532" y="0"/>
                  </a:cubicBezTo>
                  <a:cubicBezTo>
                    <a:pt x="543" y="0"/>
                    <a:pt x="553" y="9"/>
                    <a:pt x="553" y="20"/>
                  </a:cubicBezTo>
                  <a:cubicBezTo>
                    <a:pt x="553" y="425"/>
                    <a:pt x="553" y="425"/>
                    <a:pt x="553" y="425"/>
                  </a:cubicBezTo>
                  <a:cubicBezTo>
                    <a:pt x="553" y="437"/>
                    <a:pt x="543" y="446"/>
                    <a:pt x="532" y="4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任意多边形: 形状 17" descr="a44b63e3-682e-423a-993c-9da622278ab9"/>
            <p:cNvSpPr/>
            <p:nvPr/>
          </p:nvSpPr>
          <p:spPr bwMode="auto">
            <a:xfrm>
              <a:off x="8423494" y="1618174"/>
              <a:ext cx="1320661" cy="1065050"/>
            </a:xfrm>
            <a:custGeom>
              <a:avLst/>
              <a:gdLst>
                <a:gd name="T0" fmla="*/ 532 w 553"/>
                <a:gd name="T1" fmla="*/ 446 h 446"/>
                <a:gd name="T2" fmla="*/ 20 w 553"/>
                <a:gd name="T3" fmla="*/ 446 h 446"/>
                <a:gd name="T4" fmla="*/ 0 w 553"/>
                <a:gd name="T5" fmla="*/ 425 h 446"/>
                <a:gd name="T6" fmla="*/ 0 w 553"/>
                <a:gd name="T7" fmla="*/ 20 h 446"/>
                <a:gd name="T8" fmla="*/ 20 w 553"/>
                <a:gd name="T9" fmla="*/ 0 h 446"/>
                <a:gd name="T10" fmla="*/ 532 w 553"/>
                <a:gd name="T11" fmla="*/ 0 h 446"/>
                <a:gd name="T12" fmla="*/ 553 w 553"/>
                <a:gd name="T13" fmla="*/ 20 h 446"/>
                <a:gd name="T14" fmla="*/ 553 w 553"/>
                <a:gd name="T15" fmla="*/ 425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0" y="446"/>
                    <a:pt x="20" y="446"/>
                    <a:pt x="20" y="446"/>
                  </a:cubicBezTo>
                  <a:cubicBezTo>
                    <a:pt x="9" y="446"/>
                    <a:pt x="0" y="437"/>
                    <a:pt x="0" y="425"/>
                  </a:cubicBezTo>
                  <a:cubicBezTo>
                    <a:pt x="0" y="20"/>
                    <a:pt x="0" y="20"/>
                    <a:pt x="0" y="20"/>
                  </a:cubicBezTo>
                  <a:cubicBezTo>
                    <a:pt x="0" y="9"/>
                    <a:pt x="9" y="0"/>
                    <a:pt x="20" y="0"/>
                  </a:cubicBezTo>
                  <a:cubicBezTo>
                    <a:pt x="532" y="0"/>
                    <a:pt x="532" y="0"/>
                    <a:pt x="532" y="0"/>
                  </a:cubicBezTo>
                  <a:cubicBezTo>
                    <a:pt x="543" y="0"/>
                    <a:pt x="553" y="9"/>
                    <a:pt x="553" y="20"/>
                  </a:cubicBezTo>
                  <a:cubicBezTo>
                    <a:pt x="553" y="425"/>
                    <a:pt x="553" y="425"/>
                    <a:pt x="553" y="425"/>
                  </a:cubicBezTo>
                  <a:cubicBezTo>
                    <a:pt x="553" y="437"/>
                    <a:pt x="543" y="446"/>
                    <a:pt x="532" y="446"/>
                  </a:cubicBezTo>
                  <a:close/>
                </a:path>
              </a:pathLst>
            </a:custGeom>
            <a:noFill/>
            <a:ln w="9525" cap="flat">
              <a:solidFill>
                <a:srgbClr val="C5D5E8"/>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19" name="任意多边形: 形状 18" descr="3bac530a-7c4b-4d13-834f-b2b2801d6055"/>
            <p:cNvSpPr/>
            <p:nvPr/>
          </p:nvSpPr>
          <p:spPr bwMode="auto">
            <a:xfrm>
              <a:off x="8332966" y="1570246"/>
              <a:ext cx="1320661" cy="1065050"/>
            </a:xfrm>
            <a:custGeom>
              <a:avLst/>
              <a:gdLst>
                <a:gd name="T0" fmla="*/ 532 w 553"/>
                <a:gd name="T1" fmla="*/ 446 h 446"/>
                <a:gd name="T2" fmla="*/ 21 w 553"/>
                <a:gd name="T3" fmla="*/ 446 h 446"/>
                <a:gd name="T4" fmla="*/ 0 w 553"/>
                <a:gd name="T5" fmla="*/ 426 h 446"/>
                <a:gd name="T6" fmla="*/ 0 w 553"/>
                <a:gd name="T7" fmla="*/ 20 h 446"/>
                <a:gd name="T8" fmla="*/ 21 w 553"/>
                <a:gd name="T9" fmla="*/ 0 h 446"/>
                <a:gd name="T10" fmla="*/ 532 w 553"/>
                <a:gd name="T11" fmla="*/ 0 h 446"/>
                <a:gd name="T12" fmla="*/ 553 w 553"/>
                <a:gd name="T13" fmla="*/ 20 h 446"/>
                <a:gd name="T14" fmla="*/ 553 w 553"/>
                <a:gd name="T15" fmla="*/ 426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1" y="446"/>
                    <a:pt x="21" y="446"/>
                    <a:pt x="21" y="446"/>
                  </a:cubicBezTo>
                  <a:cubicBezTo>
                    <a:pt x="9" y="446"/>
                    <a:pt x="0" y="437"/>
                    <a:pt x="0" y="426"/>
                  </a:cubicBezTo>
                  <a:cubicBezTo>
                    <a:pt x="0" y="20"/>
                    <a:pt x="0" y="20"/>
                    <a:pt x="0" y="20"/>
                  </a:cubicBezTo>
                  <a:cubicBezTo>
                    <a:pt x="0" y="9"/>
                    <a:pt x="9" y="0"/>
                    <a:pt x="21" y="0"/>
                  </a:cubicBezTo>
                  <a:cubicBezTo>
                    <a:pt x="532" y="0"/>
                    <a:pt x="532" y="0"/>
                    <a:pt x="532" y="0"/>
                  </a:cubicBezTo>
                  <a:cubicBezTo>
                    <a:pt x="544" y="0"/>
                    <a:pt x="553" y="9"/>
                    <a:pt x="553" y="20"/>
                  </a:cubicBezTo>
                  <a:cubicBezTo>
                    <a:pt x="553" y="426"/>
                    <a:pt x="553" y="426"/>
                    <a:pt x="553" y="426"/>
                  </a:cubicBezTo>
                  <a:cubicBezTo>
                    <a:pt x="553" y="437"/>
                    <a:pt x="544" y="446"/>
                    <a:pt x="532" y="4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任意多边形: 形状 19" descr="8c46f68f-d398-4960-a757-7d0adbb1472a"/>
            <p:cNvSpPr/>
            <p:nvPr/>
          </p:nvSpPr>
          <p:spPr bwMode="auto">
            <a:xfrm>
              <a:off x="8332966" y="1570246"/>
              <a:ext cx="1320661" cy="1065050"/>
            </a:xfrm>
            <a:custGeom>
              <a:avLst/>
              <a:gdLst>
                <a:gd name="T0" fmla="*/ 532 w 553"/>
                <a:gd name="T1" fmla="*/ 446 h 446"/>
                <a:gd name="T2" fmla="*/ 21 w 553"/>
                <a:gd name="T3" fmla="*/ 446 h 446"/>
                <a:gd name="T4" fmla="*/ 0 w 553"/>
                <a:gd name="T5" fmla="*/ 426 h 446"/>
                <a:gd name="T6" fmla="*/ 0 w 553"/>
                <a:gd name="T7" fmla="*/ 20 h 446"/>
                <a:gd name="T8" fmla="*/ 21 w 553"/>
                <a:gd name="T9" fmla="*/ 0 h 446"/>
                <a:gd name="T10" fmla="*/ 532 w 553"/>
                <a:gd name="T11" fmla="*/ 0 h 446"/>
                <a:gd name="T12" fmla="*/ 553 w 553"/>
                <a:gd name="T13" fmla="*/ 20 h 446"/>
                <a:gd name="T14" fmla="*/ 553 w 553"/>
                <a:gd name="T15" fmla="*/ 426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1" y="446"/>
                    <a:pt x="21" y="446"/>
                    <a:pt x="21" y="446"/>
                  </a:cubicBezTo>
                  <a:cubicBezTo>
                    <a:pt x="9" y="446"/>
                    <a:pt x="0" y="437"/>
                    <a:pt x="0" y="426"/>
                  </a:cubicBezTo>
                  <a:cubicBezTo>
                    <a:pt x="0" y="20"/>
                    <a:pt x="0" y="20"/>
                    <a:pt x="0" y="20"/>
                  </a:cubicBezTo>
                  <a:cubicBezTo>
                    <a:pt x="0" y="9"/>
                    <a:pt x="9" y="0"/>
                    <a:pt x="21" y="0"/>
                  </a:cubicBezTo>
                  <a:cubicBezTo>
                    <a:pt x="532" y="0"/>
                    <a:pt x="532" y="0"/>
                    <a:pt x="532" y="0"/>
                  </a:cubicBezTo>
                  <a:cubicBezTo>
                    <a:pt x="544" y="0"/>
                    <a:pt x="553" y="9"/>
                    <a:pt x="553" y="20"/>
                  </a:cubicBezTo>
                  <a:cubicBezTo>
                    <a:pt x="553" y="426"/>
                    <a:pt x="553" y="426"/>
                    <a:pt x="553" y="426"/>
                  </a:cubicBezTo>
                  <a:cubicBezTo>
                    <a:pt x="553" y="437"/>
                    <a:pt x="544" y="446"/>
                    <a:pt x="532" y="446"/>
                  </a:cubicBezTo>
                  <a:close/>
                </a:path>
              </a:pathLst>
            </a:custGeom>
            <a:noFill/>
            <a:ln w="9525" cap="flat">
              <a:solidFill>
                <a:srgbClr val="C5D5E8"/>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21" name="椭圆 20" descr="d636d4fc-4dcd-45e0-bf4d-9fdae87a240b"/>
            <p:cNvSpPr/>
            <p:nvPr/>
          </p:nvSpPr>
          <p:spPr bwMode="auto">
            <a:xfrm>
              <a:off x="8498048" y="1717579"/>
              <a:ext cx="179284" cy="179284"/>
            </a:xfrm>
            <a:prstGeom prst="ellipse">
              <a:avLst/>
            </a:prstGeom>
            <a:solidFill>
              <a:srgbClr val="D1E7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矩形 21" descr="1e3b8a61-5bb5-4fb0-9ea2-5a018d62be0e"/>
            <p:cNvSpPr/>
            <p:nvPr/>
          </p:nvSpPr>
          <p:spPr bwMode="auto">
            <a:xfrm>
              <a:off x="8474973" y="1976741"/>
              <a:ext cx="225436" cy="463298"/>
            </a:xfrm>
            <a:prstGeom prst="rect">
              <a:avLst/>
            </a:prstGeom>
            <a:solidFill>
              <a:srgbClr val="D1E7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3" name="椭圆 22" descr="cb49ff2d-412d-46b5-9f23-abc52d9f5eed"/>
            <p:cNvSpPr/>
            <p:nvPr/>
          </p:nvSpPr>
          <p:spPr bwMode="auto">
            <a:xfrm>
              <a:off x="8904542" y="1717579"/>
              <a:ext cx="177508" cy="179284"/>
            </a:xfrm>
            <a:prstGeom prst="ellipse">
              <a:avLst/>
            </a:pr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矩形 23" descr="4a23ebe0-19b2-4af6-9a21-f5a4fc361b9d"/>
            <p:cNvSpPr/>
            <p:nvPr/>
          </p:nvSpPr>
          <p:spPr bwMode="auto">
            <a:xfrm>
              <a:off x="8879691" y="1976741"/>
              <a:ext cx="227210" cy="463298"/>
            </a:xfrm>
            <a:prstGeom prst="rect">
              <a:avLst/>
            </a:prstGeom>
            <a:solidFill>
              <a:srgbClr val="5DCBC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5" name="椭圆 24" descr="c255a8c6-7a65-4fdb-87c4-4b871a71fab3"/>
            <p:cNvSpPr/>
            <p:nvPr/>
          </p:nvSpPr>
          <p:spPr bwMode="auto">
            <a:xfrm>
              <a:off x="9309261" y="1717579"/>
              <a:ext cx="179284" cy="179284"/>
            </a:xfrm>
            <a:prstGeom prst="ellipse">
              <a:avLst/>
            </a:prstGeom>
            <a:solidFill>
              <a:srgbClr val="D1E7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矩形 25" descr="828c31e7-d28f-4c36-81f1-d463f5e58189"/>
            <p:cNvSpPr/>
            <p:nvPr/>
          </p:nvSpPr>
          <p:spPr bwMode="auto">
            <a:xfrm>
              <a:off x="9286185" y="1976741"/>
              <a:ext cx="227210" cy="463298"/>
            </a:xfrm>
            <a:prstGeom prst="rect">
              <a:avLst/>
            </a:prstGeom>
            <a:solidFill>
              <a:srgbClr val="D1E7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7" name="任意多边形: 形状 26" descr="7f52f656-e54c-470c-9bc4-a69c3fd04d19"/>
            <p:cNvSpPr/>
            <p:nvPr/>
          </p:nvSpPr>
          <p:spPr bwMode="auto">
            <a:xfrm>
              <a:off x="8373792" y="2170224"/>
              <a:ext cx="40827" cy="76329"/>
            </a:xfrm>
            <a:custGeom>
              <a:avLst/>
              <a:gdLst>
                <a:gd name="T0" fmla="*/ 22 w 23"/>
                <a:gd name="T1" fmla="*/ 0 h 43"/>
                <a:gd name="T2" fmla="*/ 0 w 23"/>
                <a:gd name="T3" fmla="*/ 21 h 43"/>
                <a:gd name="T4" fmla="*/ 23 w 23"/>
                <a:gd name="T5" fmla="*/ 43 h 43"/>
                <a:gd name="T6" fmla="*/ 22 w 23"/>
                <a:gd name="T7" fmla="*/ 0 h 43"/>
              </a:gdLst>
              <a:ahLst/>
              <a:cxnLst>
                <a:cxn ang="0">
                  <a:pos x="T0" y="T1"/>
                </a:cxn>
                <a:cxn ang="0">
                  <a:pos x="T2" y="T3"/>
                </a:cxn>
                <a:cxn ang="0">
                  <a:pos x="T4" y="T5"/>
                </a:cxn>
                <a:cxn ang="0">
                  <a:pos x="T6" y="T7"/>
                </a:cxn>
              </a:cxnLst>
              <a:rect l="0" t="0" r="r" b="b"/>
              <a:pathLst>
                <a:path w="23" h="43">
                  <a:moveTo>
                    <a:pt x="22" y="0"/>
                  </a:moveTo>
                  <a:lnTo>
                    <a:pt x="0" y="21"/>
                  </a:lnTo>
                  <a:lnTo>
                    <a:pt x="23" y="43"/>
                  </a:lnTo>
                  <a:lnTo>
                    <a:pt x="22" y="0"/>
                  </a:lnTo>
                  <a:close/>
                </a:path>
              </a:pathLst>
            </a:cu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27" descr="bed9a3da-0b98-4dc1-9d1c-aec1abb42708"/>
            <p:cNvSpPr/>
            <p:nvPr/>
          </p:nvSpPr>
          <p:spPr bwMode="auto">
            <a:xfrm>
              <a:off x="9564873" y="2170224"/>
              <a:ext cx="40827" cy="76329"/>
            </a:xfrm>
            <a:custGeom>
              <a:avLst/>
              <a:gdLst>
                <a:gd name="T0" fmla="*/ 2 w 23"/>
                <a:gd name="T1" fmla="*/ 0 h 43"/>
                <a:gd name="T2" fmla="*/ 23 w 23"/>
                <a:gd name="T3" fmla="*/ 21 h 43"/>
                <a:gd name="T4" fmla="*/ 0 w 23"/>
                <a:gd name="T5" fmla="*/ 43 h 43"/>
                <a:gd name="T6" fmla="*/ 2 w 23"/>
                <a:gd name="T7" fmla="*/ 0 h 43"/>
              </a:gdLst>
              <a:ahLst/>
              <a:cxnLst>
                <a:cxn ang="0">
                  <a:pos x="T0" y="T1"/>
                </a:cxn>
                <a:cxn ang="0">
                  <a:pos x="T2" y="T3"/>
                </a:cxn>
                <a:cxn ang="0">
                  <a:pos x="T4" y="T5"/>
                </a:cxn>
                <a:cxn ang="0">
                  <a:pos x="T6" y="T7"/>
                </a:cxn>
              </a:cxnLst>
              <a:rect l="0" t="0" r="r" b="b"/>
              <a:pathLst>
                <a:path w="23" h="43">
                  <a:moveTo>
                    <a:pt x="2" y="0"/>
                  </a:moveTo>
                  <a:lnTo>
                    <a:pt x="23" y="21"/>
                  </a:lnTo>
                  <a:lnTo>
                    <a:pt x="0" y="43"/>
                  </a:lnTo>
                  <a:lnTo>
                    <a:pt x="2" y="0"/>
                  </a:lnTo>
                  <a:close/>
                </a:path>
              </a:pathLst>
            </a:cu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任意多边形: 形状 28" descr="58fb2144-148e-4516-9b80-36aa66e58f66"/>
            <p:cNvSpPr/>
            <p:nvPr/>
          </p:nvSpPr>
          <p:spPr bwMode="auto">
            <a:xfrm>
              <a:off x="8758986" y="2498615"/>
              <a:ext cx="315965" cy="386968"/>
            </a:xfrm>
            <a:custGeom>
              <a:avLst/>
              <a:gdLst>
                <a:gd name="T0" fmla="*/ 133 w 133"/>
                <a:gd name="T1" fmla="*/ 128 h 162"/>
                <a:gd name="T2" fmla="*/ 80 w 133"/>
                <a:gd name="T3" fmla="*/ 3 h 162"/>
                <a:gd name="T4" fmla="*/ 80 w 133"/>
                <a:gd name="T5" fmla="*/ 60 h 162"/>
                <a:gd name="T6" fmla="*/ 0 w 133"/>
                <a:gd name="T7" fmla="*/ 59 h 162"/>
                <a:gd name="T8" fmla="*/ 84 w 133"/>
                <a:gd name="T9" fmla="*/ 162 h 162"/>
                <a:gd name="T10" fmla="*/ 133 w 133"/>
                <a:gd name="T11" fmla="*/ 128 h 162"/>
              </a:gdLst>
              <a:ahLst/>
              <a:cxnLst>
                <a:cxn ang="0">
                  <a:pos x="T0" y="T1"/>
                </a:cxn>
                <a:cxn ang="0">
                  <a:pos x="T2" y="T3"/>
                </a:cxn>
                <a:cxn ang="0">
                  <a:pos x="T4" y="T5"/>
                </a:cxn>
                <a:cxn ang="0">
                  <a:pos x="T6" y="T7"/>
                </a:cxn>
                <a:cxn ang="0">
                  <a:pos x="T8" y="T9"/>
                </a:cxn>
                <a:cxn ang="0">
                  <a:pos x="T10" y="T11"/>
                </a:cxn>
              </a:cxnLst>
              <a:rect l="0" t="0" r="r" b="b"/>
              <a:pathLst>
                <a:path w="133" h="162">
                  <a:moveTo>
                    <a:pt x="133" y="128"/>
                  </a:moveTo>
                  <a:cubicBezTo>
                    <a:pt x="133" y="128"/>
                    <a:pt x="96" y="0"/>
                    <a:pt x="80" y="3"/>
                  </a:cubicBezTo>
                  <a:cubicBezTo>
                    <a:pt x="63" y="6"/>
                    <a:pt x="80" y="60"/>
                    <a:pt x="80" y="60"/>
                  </a:cubicBezTo>
                  <a:cubicBezTo>
                    <a:pt x="0" y="59"/>
                    <a:pt x="0" y="59"/>
                    <a:pt x="0" y="59"/>
                  </a:cubicBezTo>
                  <a:cubicBezTo>
                    <a:pt x="0" y="59"/>
                    <a:pt x="60" y="146"/>
                    <a:pt x="84" y="162"/>
                  </a:cubicBezTo>
                  <a:lnTo>
                    <a:pt x="133" y="128"/>
                  </a:ln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形状 29" descr="ae22f1f1-f247-4910-b344-66e74f3e187f"/>
            <p:cNvSpPr/>
            <p:nvPr/>
          </p:nvSpPr>
          <p:spPr bwMode="auto">
            <a:xfrm>
              <a:off x="10594421" y="4140566"/>
              <a:ext cx="326615" cy="408269"/>
            </a:xfrm>
            <a:custGeom>
              <a:avLst/>
              <a:gdLst>
                <a:gd name="T0" fmla="*/ 25 w 184"/>
                <a:gd name="T1" fmla="*/ 0 h 230"/>
                <a:gd name="T2" fmla="*/ 0 w 184"/>
                <a:gd name="T3" fmla="*/ 223 h 230"/>
                <a:gd name="T4" fmla="*/ 184 w 184"/>
                <a:gd name="T5" fmla="*/ 230 h 230"/>
                <a:gd name="T6" fmla="*/ 25 w 184"/>
                <a:gd name="T7" fmla="*/ 0 h 230"/>
              </a:gdLst>
              <a:ahLst/>
              <a:cxnLst>
                <a:cxn ang="0">
                  <a:pos x="T0" y="T1"/>
                </a:cxn>
                <a:cxn ang="0">
                  <a:pos x="T2" y="T3"/>
                </a:cxn>
                <a:cxn ang="0">
                  <a:pos x="T4" y="T5"/>
                </a:cxn>
                <a:cxn ang="0">
                  <a:pos x="T6" y="T7"/>
                </a:cxn>
              </a:cxnLst>
              <a:rect l="0" t="0" r="r" b="b"/>
              <a:pathLst>
                <a:path w="184" h="230">
                  <a:moveTo>
                    <a:pt x="25" y="0"/>
                  </a:moveTo>
                  <a:lnTo>
                    <a:pt x="0" y="223"/>
                  </a:lnTo>
                  <a:lnTo>
                    <a:pt x="184" y="230"/>
                  </a:lnTo>
                  <a:lnTo>
                    <a:pt x="25" y="0"/>
                  </a:lnTo>
                  <a:close/>
                </a:path>
              </a:pathLst>
            </a:custGeom>
            <a:solidFill>
              <a:srgbClr val="4F87E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形状 30" descr="faa17f92-84d6-4837-a420-44f601cb4886"/>
            <p:cNvSpPr/>
            <p:nvPr/>
          </p:nvSpPr>
          <p:spPr bwMode="auto">
            <a:xfrm>
              <a:off x="10594421" y="4140566"/>
              <a:ext cx="326615" cy="408269"/>
            </a:xfrm>
            <a:custGeom>
              <a:avLst/>
              <a:gdLst>
                <a:gd name="T0" fmla="*/ 25 w 184"/>
                <a:gd name="T1" fmla="*/ 0 h 230"/>
                <a:gd name="T2" fmla="*/ 0 w 184"/>
                <a:gd name="T3" fmla="*/ 223 h 230"/>
                <a:gd name="T4" fmla="*/ 184 w 184"/>
                <a:gd name="T5" fmla="*/ 230 h 230"/>
                <a:gd name="T6" fmla="*/ 25 w 184"/>
                <a:gd name="T7" fmla="*/ 0 h 230"/>
              </a:gdLst>
              <a:ahLst/>
              <a:cxnLst>
                <a:cxn ang="0">
                  <a:pos x="T0" y="T1"/>
                </a:cxn>
                <a:cxn ang="0">
                  <a:pos x="T2" y="T3"/>
                </a:cxn>
                <a:cxn ang="0">
                  <a:pos x="T4" y="T5"/>
                </a:cxn>
                <a:cxn ang="0">
                  <a:pos x="T6" y="T7"/>
                </a:cxn>
              </a:cxnLst>
              <a:rect l="0" t="0" r="r" b="b"/>
              <a:pathLst>
                <a:path w="184" h="230">
                  <a:moveTo>
                    <a:pt x="25" y="0"/>
                  </a:moveTo>
                  <a:lnTo>
                    <a:pt x="0" y="223"/>
                  </a:lnTo>
                  <a:lnTo>
                    <a:pt x="184" y="230"/>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31" descr="517a14bb-300f-48a1-8e59-01a50648dbed"/>
            <p:cNvSpPr/>
            <p:nvPr/>
          </p:nvSpPr>
          <p:spPr bwMode="auto">
            <a:xfrm>
              <a:off x="9406890" y="2963686"/>
              <a:ext cx="189934" cy="447321"/>
            </a:xfrm>
            <a:custGeom>
              <a:avLst/>
              <a:gdLst>
                <a:gd name="T0" fmla="*/ 0 w 107"/>
                <a:gd name="T1" fmla="*/ 0 h 252"/>
                <a:gd name="T2" fmla="*/ 18 w 107"/>
                <a:gd name="T3" fmla="*/ 215 h 252"/>
                <a:gd name="T4" fmla="*/ 107 w 107"/>
                <a:gd name="T5" fmla="*/ 252 h 252"/>
                <a:gd name="T6" fmla="*/ 0 w 107"/>
                <a:gd name="T7" fmla="*/ 0 h 252"/>
              </a:gdLst>
              <a:ahLst/>
              <a:cxnLst>
                <a:cxn ang="0">
                  <a:pos x="T0" y="T1"/>
                </a:cxn>
                <a:cxn ang="0">
                  <a:pos x="T2" y="T3"/>
                </a:cxn>
                <a:cxn ang="0">
                  <a:pos x="T4" y="T5"/>
                </a:cxn>
                <a:cxn ang="0">
                  <a:pos x="T6" y="T7"/>
                </a:cxn>
              </a:cxnLst>
              <a:rect l="0" t="0" r="r" b="b"/>
              <a:pathLst>
                <a:path w="107" h="251">
                  <a:moveTo>
                    <a:pt x="0" y="0"/>
                  </a:moveTo>
                  <a:lnTo>
                    <a:pt x="18" y="215"/>
                  </a:lnTo>
                  <a:lnTo>
                    <a:pt x="107" y="252"/>
                  </a:lnTo>
                  <a:lnTo>
                    <a:pt x="0" y="0"/>
                  </a:lnTo>
                  <a:close/>
                </a:path>
              </a:pathLst>
            </a:custGeom>
            <a:solidFill>
              <a:srgbClr val="4F87E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32" descr="686e7967-0537-4fe3-9922-4d597ff1c47f"/>
            <p:cNvSpPr/>
            <p:nvPr/>
          </p:nvSpPr>
          <p:spPr bwMode="auto">
            <a:xfrm>
              <a:off x="9406890" y="2963686"/>
              <a:ext cx="189934" cy="447321"/>
            </a:xfrm>
            <a:custGeom>
              <a:avLst/>
              <a:gdLst>
                <a:gd name="T0" fmla="*/ 0 w 107"/>
                <a:gd name="T1" fmla="*/ 0 h 252"/>
                <a:gd name="T2" fmla="*/ 18 w 107"/>
                <a:gd name="T3" fmla="*/ 215 h 252"/>
                <a:gd name="T4" fmla="*/ 107 w 107"/>
                <a:gd name="T5" fmla="*/ 252 h 252"/>
                <a:gd name="T6" fmla="*/ 0 w 107"/>
                <a:gd name="T7" fmla="*/ 0 h 252"/>
              </a:gdLst>
              <a:ahLst/>
              <a:cxnLst>
                <a:cxn ang="0">
                  <a:pos x="T0" y="T1"/>
                </a:cxn>
                <a:cxn ang="0">
                  <a:pos x="T2" y="T3"/>
                </a:cxn>
                <a:cxn ang="0">
                  <a:pos x="T4" y="T5"/>
                </a:cxn>
                <a:cxn ang="0">
                  <a:pos x="T6" y="T7"/>
                </a:cxn>
              </a:cxnLst>
              <a:rect l="0" t="0" r="r" b="b"/>
              <a:pathLst>
                <a:path w="107" h="251">
                  <a:moveTo>
                    <a:pt x="0" y="0"/>
                  </a:moveTo>
                  <a:lnTo>
                    <a:pt x="18" y="215"/>
                  </a:lnTo>
                  <a:lnTo>
                    <a:pt x="107" y="25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形状 33" descr="cfd0f875-e6fb-4723-86fc-6e9cd725a5d0"/>
            <p:cNvSpPr/>
            <p:nvPr/>
          </p:nvSpPr>
          <p:spPr bwMode="auto">
            <a:xfrm>
              <a:off x="10358335" y="4140566"/>
              <a:ext cx="280463" cy="395844"/>
            </a:xfrm>
            <a:custGeom>
              <a:avLst/>
              <a:gdLst>
                <a:gd name="T0" fmla="*/ 99 w 118"/>
                <a:gd name="T1" fmla="*/ 166 h 166"/>
                <a:gd name="T2" fmla="*/ 19 w 118"/>
                <a:gd name="T3" fmla="*/ 166 h 166"/>
                <a:gd name="T4" fmla="*/ 0 w 118"/>
                <a:gd name="T5" fmla="*/ 147 h 166"/>
                <a:gd name="T6" fmla="*/ 0 w 118"/>
                <a:gd name="T7" fmla="*/ 0 h 166"/>
                <a:gd name="T8" fmla="*/ 118 w 118"/>
                <a:gd name="T9" fmla="*/ 0 h 166"/>
                <a:gd name="T10" fmla="*/ 118 w 118"/>
                <a:gd name="T11" fmla="*/ 147 h 166"/>
                <a:gd name="T12" fmla="*/ 99 w 118"/>
                <a:gd name="T13" fmla="*/ 166 h 166"/>
              </a:gdLst>
              <a:ahLst/>
              <a:cxnLst>
                <a:cxn ang="0">
                  <a:pos x="T0" y="T1"/>
                </a:cxn>
                <a:cxn ang="0">
                  <a:pos x="T2" y="T3"/>
                </a:cxn>
                <a:cxn ang="0">
                  <a:pos x="T4" y="T5"/>
                </a:cxn>
                <a:cxn ang="0">
                  <a:pos x="T6" y="T7"/>
                </a:cxn>
                <a:cxn ang="0">
                  <a:pos x="T8" y="T9"/>
                </a:cxn>
                <a:cxn ang="0">
                  <a:pos x="T10" y="T11"/>
                </a:cxn>
                <a:cxn ang="0">
                  <a:pos x="T12" y="T13"/>
                </a:cxn>
              </a:cxnLst>
              <a:rect l="0" t="0" r="r" b="b"/>
              <a:pathLst>
                <a:path w="118" h="166">
                  <a:moveTo>
                    <a:pt x="99" y="166"/>
                  </a:moveTo>
                  <a:cubicBezTo>
                    <a:pt x="19" y="166"/>
                    <a:pt x="19" y="166"/>
                    <a:pt x="19" y="166"/>
                  </a:cubicBezTo>
                  <a:cubicBezTo>
                    <a:pt x="8" y="166"/>
                    <a:pt x="0" y="157"/>
                    <a:pt x="0" y="147"/>
                  </a:cubicBezTo>
                  <a:cubicBezTo>
                    <a:pt x="0" y="0"/>
                    <a:pt x="0" y="0"/>
                    <a:pt x="0" y="0"/>
                  </a:cubicBezTo>
                  <a:cubicBezTo>
                    <a:pt x="118" y="0"/>
                    <a:pt x="118" y="0"/>
                    <a:pt x="118" y="0"/>
                  </a:cubicBezTo>
                  <a:cubicBezTo>
                    <a:pt x="118" y="147"/>
                    <a:pt x="118" y="147"/>
                    <a:pt x="118" y="147"/>
                  </a:cubicBezTo>
                  <a:cubicBezTo>
                    <a:pt x="118" y="157"/>
                    <a:pt x="110" y="166"/>
                    <a:pt x="99"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34" descr="038190e2-5e3f-4cd0-a8b6-532dacd41159"/>
            <p:cNvSpPr/>
            <p:nvPr/>
          </p:nvSpPr>
          <p:spPr bwMode="auto">
            <a:xfrm>
              <a:off x="10408037" y="4012760"/>
              <a:ext cx="30177" cy="118932"/>
            </a:xfrm>
            <a:custGeom>
              <a:avLst/>
              <a:gdLst>
                <a:gd name="T0" fmla="*/ 10 w 13"/>
                <a:gd name="T1" fmla="*/ 0 h 50"/>
                <a:gd name="T2" fmla="*/ 9 w 13"/>
                <a:gd name="T3" fmla="*/ 1 h 50"/>
                <a:gd name="T4" fmla="*/ 9 w 13"/>
                <a:gd name="T5" fmla="*/ 1 h 50"/>
                <a:gd name="T6" fmla="*/ 6 w 13"/>
                <a:gd name="T7" fmla="*/ 12 h 50"/>
                <a:gd name="T8" fmla="*/ 1 w 13"/>
                <a:gd name="T9" fmla="*/ 24 h 50"/>
                <a:gd name="T10" fmla="*/ 0 w 13"/>
                <a:gd name="T11" fmla="*/ 31 h 50"/>
                <a:gd name="T12" fmla="*/ 0 w 13"/>
                <a:gd name="T13" fmla="*/ 38 h 50"/>
                <a:gd name="T14" fmla="*/ 5 w 13"/>
                <a:gd name="T15" fmla="*/ 50 h 50"/>
                <a:gd name="T16" fmla="*/ 6 w 13"/>
                <a:gd name="T17" fmla="*/ 50 h 50"/>
                <a:gd name="T18" fmla="*/ 7 w 13"/>
                <a:gd name="T19" fmla="*/ 49 h 50"/>
                <a:gd name="T20" fmla="*/ 7 w 13"/>
                <a:gd name="T21" fmla="*/ 49 h 50"/>
                <a:gd name="T22" fmla="*/ 6 w 13"/>
                <a:gd name="T23" fmla="*/ 37 h 50"/>
                <a:gd name="T24" fmla="*/ 8 w 13"/>
                <a:gd name="T25" fmla="*/ 26 h 50"/>
                <a:gd name="T26" fmla="*/ 11 w 13"/>
                <a:gd name="T27" fmla="*/ 14 h 50"/>
                <a:gd name="T28" fmla="*/ 11 w 13"/>
                <a:gd name="T29" fmla="*/ 0 h 50"/>
                <a:gd name="T30" fmla="*/ 10 w 13"/>
                <a:gd name="T31" fmla="*/ 0 h 50"/>
                <a:gd name="T32" fmla="*/ 10 w 13"/>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50">
                  <a:moveTo>
                    <a:pt x="10" y="0"/>
                  </a:moveTo>
                  <a:cubicBezTo>
                    <a:pt x="10" y="0"/>
                    <a:pt x="9" y="0"/>
                    <a:pt x="9" y="1"/>
                  </a:cubicBezTo>
                  <a:cubicBezTo>
                    <a:pt x="9" y="1"/>
                    <a:pt x="9" y="1"/>
                    <a:pt x="9" y="1"/>
                  </a:cubicBezTo>
                  <a:cubicBezTo>
                    <a:pt x="9" y="5"/>
                    <a:pt x="7" y="8"/>
                    <a:pt x="6" y="12"/>
                  </a:cubicBezTo>
                  <a:cubicBezTo>
                    <a:pt x="4" y="16"/>
                    <a:pt x="3" y="20"/>
                    <a:pt x="1" y="24"/>
                  </a:cubicBezTo>
                  <a:cubicBezTo>
                    <a:pt x="1" y="26"/>
                    <a:pt x="0" y="28"/>
                    <a:pt x="0" y="31"/>
                  </a:cubicBezTo>
                  <a:cubicBezTo>
                    <a:pt x="0" y="33"/>
                    <a:pt x="0" y="35"/>
                    <a:pt x="0" y="38"/>
                  </a:cubicBezTo>
                  <a:cubicBezTo>
                    <a:pt x="1" y="42"/>
                    <a:pt x="2" y="46"/>
                    <a:pt x="5" y="50"/>
                  </a:cubicBezTo>
                  <a:cubicBezTo>
                    <a:pt x="6" y="50"/>
                    <a:pt x="6" y="50"/>
                    <a:pt x="6" y="50"/>
                  </a:cubicBezTo>
                  <a:cubicBezTo>
                    <a:pt x="7" y="50"/>
                    <a:pt x="7" y="50"/>
                    <a:pt x="7" y="49"/>
                  </a:cubicBezTo>
                  <a:cubicBezTo>
                    <a:pt x="7" y="49"/>
                    <a:pt x="7" y="49"/>
                    <a:pt x="7" y="49"/>
                  </a:cubicBezTo>
                  <a:cubicBezTo>
                    <a:pt x="7" y="45"/>
                    <a:pt x="6" y="41"/>
                    <a:pt x="6" y="37"/>
                  </a:cubicBezTo>
                  <a:cubicBezTo>
                    <a:pt x="6" y="33"/>
                    <a:pt x="7" y="29"/>
                    <a:pt x="8" y="26"/>
                  </a:cubicBezTo>
                  <a:cubicBezTo>
                    <a:pt x="8" y="22"/>
                    <a:pt x="10" y="18"/>
                    <a:pt x="11" y="14"/>
                  </a:cubicBezTo>
                  <a:cubicBezTo>
                    <a:pt x="12" y="10"/>
                    <a:pt x="13" y="5"/>
                    <a:pt x="11" y="0"/>
                  </a:cubicBezTo>
                  <a:cubicBezTo>
                    <a:pt x="11" y="0"/>
                    <a:pt x="11" y="0"/>
                    <a:pt x="10" y="0"/>
                  </a:cubicBezTo>
                  <a:cubicBezTo>
                    <a:pt x="10" y="0"/>
                    <a:pt x="10" y="0"/>
                    <a:pt x="10" y="0"/>
                  </a:cubicBezTo>
                </a:path>
              </a:pathLst>
            </a:custGeom>
            <a:solidFill>
              <a:srgbClr val="92BF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形状 35" descr="0d8e276e-acee-474a-a9ca-7fc966a973c8"/>
            <p:cNvSpPr/>
            <p:nvPr/>
          </p:nvSpPr>
          <p:spPr bwMode="auto">
            <a:xfrm>
              <a:off x="10555369" y="4034061"/>
              <a:ext cx="26627" cy="97630"/>
            </a:xfrm>
            <a:custGeom>
              <a:avLst/>
              <a:gdLst>
                <a:gd name="T0" fmla="*/ 2 w 11"/>
                <a:gd name="T1" fmla="*/ 0 h 41"/>
                <a:gd name="T2" fmla="*/ 1 w 11"/>
                <a:gd name="T3" fmla="*/ 1 h 41"/>
                <a:gd name="T4" fmla="*/ 2 w 11"/>
                <a:gd name="T5" fmla="*/ 12 h 41"/>
                <a:gd name="T6" fmla="*/ 4 w 11"/>
                <a:gd name="T7" fmla="*/ 21 h 41"/>
                <a:gd name="T8" fmla="*/ 5 w 11"/>
                <a:gd name="T9" fmla="*/ 30 h 41"/>
                <a:gd name="T10" fmla="*/ 5 w 11"/>
                <a:gd name="T11" fmla="*/ 40 h 41"/>
                <a:gd name="T12" fmla="*/ 5 w 11"/>
                <a:gd name="T13" fmla="*/ 40 h 41"/>
                <a:gd name="T14" fmla="*/ 5 w 11"/>
                <a:gd name="T15" fmla="*/ 41 h 41"/>
                <a:gd name="T16" fmla="*/ 6 w 11"/>
                <a:gd name="T17" fmla="*/ 41 h 41"/>
                <a:gd name="T18" fmla="*/ 7 w 11"/>
                <a:gd name="T19" fmla="*/ 41 h 41"/>
                <a:gd name="T20" fmla="*/ 11 w 11"/>
                <a:gd name="T21" fmla="*/ 31 h 41"/>
                <a:gd name="T22" fmla="*/ 11 w 11"/>
                <a:gd name="T23" fmla="*/ 25 h 41"/>
                <a:gd name="T24" fmla="*/ 10 w 11"/>
                <a:gd name="T25" fmla="*/ 20 h 41"/>
                <a:gd name="T26" fmla="*/ 6 w 11"/>
                <a:gd name="T27" fmla="*/ 10 h 41"/>
                <a:gd name="T28" fmla="*/ 3 w 11"/>
                <a:gd name="T29" fmla="*/ 1 h 41"/>
                <a:gd name="T30" fmla="*/ 3 w 11"/>
                <a:gd name="T31" fmla="*/ 1 h 41"/>
                <a:gd name="T32" fmla="*/ 3 w 11"/>
                <a:gd name="T33" fmla="*/ 0 h 41"/>
                <a:gd name="T34" fmla="*/ 2 w 11"/>
                <a:gd name="T3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41">
                  <a:moveTo>
                    <a:pt x="2" y="0"/>
                  </a:moveTo>
                  <a:cubicBezTo>
                    <a:pt x="2" y="0"/>
                    <a:pt x="1" y="0"/>
                    <a:pt x="1" y="1"/>
                  </a:cubicBezTo>
                  <a:cubicBezTo>
                    <a:pt x="0" y="4"/>
                    <a:pt x="1" y="8"/>
                    <a:pt x="2" y="12"/>
                  </a:cubicBezTo>
                  <a:cubicBezTo>
                    <a:pt x="2" y="15"/>
                    <a:pt x="3" y="18"/>
                    <a:pt x="4" y="21"/>
                  </a:cubicBezTo>
                  <a:cubicBezTo>
                    <a:pt x="5" y="24"/>
                    <a:pt x="5" y="27"/>
                    <a:pt x="5" y="30"/>
                  </a:cubicBezTo>
                  <a:cubicBezTo>
                    <a:pt x="5" y="34"/>
                    <a:pt x="5" y="37"/>
                    <a:pt x="5" y="40"/>
                  </a:cubicBezTo>
                  <a:cubicBezTo>
                    <a:pt x="5" y="40"/>
                    <a:pt x="5" y="40"/>
                    <a:pt x="5" y="40"/>
                  </a:cubicBezTo>
                  <a:cubicBezTo>
                    <a:pt x="5" y="41"/>
                    <a:pt x="5" y="41"/>
                    <a:pt x="5" y="41"/>
                  </a:cubicBezTo>
                  <a:cubicBezTo>
                    <a:pt x="5" y="41"/>
                    <a:pt x="6" y="41"/>
                    <a:pt x="6" y="41"/>
                  </a:cubicBezTo>
                  <a:cubicBezTo>
                    <a:pt x="6" y="41"/>
                    <a:pt x="6" y="41"/>
                    <a:pt x="7" y="41"/>
                  </a:cubicBezTo>
                  <a:cubicBezTo>
                    <a:pt x="9" y="38"/>
                    <a:pt x="11" y="35"/>
                    <a:pt x="11" y="31"/>
                  </a:cubicBezTo>
                  <a:cubicBezTo>
                    <a:pt x="11" y="29"/>
                    <a:pt x="11" y="27"/>
                    <a:pt x="11" y="25"/>
                  </a:cubicBezTo>
                  <a:cubicBezTo>
                    <a:pt x="11" y="23"/>
                    <a:pt x="11" y="22"/>
                    <a:pt x="10" y="20"/>
                  </a:cubicBezTo>
                  <a:cubicBezTo>
                    <a:pt x="9" y="16"/>
                    <a:pt x="8" y="13"/>
                    <a:pt x="6" y="10"/>
                  </a:cubicBezTo>
                  <a:cubicBezTo>
                    <a:pt x="5" y="7"/>
                    <a:pt x="4" y="4"/>
                    <a:pt x="3" y="1"/>
                  </a:cubicBezTo>
                  <a:cubicBezTo>
                    <a:pt x="3" y="1"/>
                    <a:pt x="3" y="1"/>
                    <a:pt x="3" y="1"/>
                  </a:cubicBezTo>
                  <a:cubicBezTo>
                    <a:pt x="3" y="1"/>
                    <a:pt x="3" y="0"/>
                    <a:pt x="3" y="0"/>
                  </a:cubicBezTo>
                  <a:cubicBezTo>
                    <a:pt x="3" y="0"/>
                    <a:pt x="2" y="0"/>
                    <a:pt x="2" y="0"/>
                  </a:cubicBezTo>
                </a:path>
              </a:pathLst>
            </a:custGeom>
            <a:solidFill>
              <a:srgbClr val="92BF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形状 36" descr="56766ae4-0ab5-4e5c-8cdf-065c29216ad7"/>
            <p:cNvSpPr/>
            <p:nvPr/>
          </p:nvSpPr>
          <p:spPr bwMode="auto">
            <a:xfrm>
              <a:off x="10477265" y="3971934"/>
              <a:ext cx="35501" cy="159757"/>
            </a:xfrm>
            <a:custGeom>
              <a:avLst/>
              <a:gdLst>
                <a:gd name="T0" fmla="*/ 2 w 15"/>
                <a:gd name="T1" fmla="*/ 0 h 67"/>
                <a:gd name="T2" fmla="*/ 1 w 15"/>
                <a:gd name="T3" fmla="*/ 1 h 67"/>
                <a:gd name="T4" fmla="*/ 2 w 15"/>
                <a:gd name="T5" fmla="*/ 18 h 67"/>
                <a:gd name="T6" fmla="*/ 7 w 15"/>
                <a:gd name="T7" fmla="*/ 34 h 67"/>
                <a:gd name="T8" fmla="*/ 8 w 15"/>
                <a:gd name="T9" fmla="*/ 50 h 67"/>
                <a:gd name="T10" fmla="*/ 7 w 15"/>
                <a:gd name="T11" fmla="*/ 66 h 67"/>
                <a:gd name="T12" fmla="*/ 7 w 15"/>
                <a:gd name="T13" fmla="*/ 66 h 67"/>
                <a:gd name="T14" fmla="*/ 7 w 15"/>
                <a:gd name="T15" fmla="*/ 67 h 67"/>
                <a:gd name="T16" fmla="*/ 7 w 15"/>
                <a:gd name="T17" fmla="*/ 67 h 67"/>
                <a:gd name="T18" fmla="*/ 8 w 15"/>
                <a:gd name="T19" fmla="*/ 67 h 67"/>
                <a:gd name="T20" fmla="*/ 14 w 15"/>
                <a:gd name="T21" fmla="*/ 50 h 67"/>
                <a:gd name="T22" fmla="*/ 14 w 15"/>
                <a:gd name="T23" fmla="*/ 42 h 67"/>
                <a:gd name="T24" fmla="*/ 13 w 15"/>
                <a:gd name="T25" fmla="*/ 33 h 67"/>
                <a:gd name="T26" fmla="*/ 7 w 15"/>
                <a:gd name="T27" fmla="*/ 17 h 67"/>
                <a:gd name="T28" fmla="*/ 3 w 15"/>
                <a:gd name="T29" fmla="*/ 1 h 67"/>
                <a:gd name="T30" fmla="*/ 3 w 15"/>
                <a:gd name="T31" fmla="*/ 1 h 67"/>
                <a:gd name="T32" fmla="*/ 2 w 15"/>
                <a:gd name="T33" fmla="*/ 0 h 67"/>
                <a:gd name="T34" fmla="*/ 2 w 15"/>
                <a:gd name="T3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67">
                  <a:moveTo>
                    <a:pt x="2" y="0"/>
                  </a:moveTo>
                  <a:cubicBezTo>
                    <a:pt x="1" y="0"/>
                    <a:pt x="1" y="1"/>
                    <a:pt x="1" y="1"/>
                  </a:cubicBezTo>
                  <a:cubicBezTo>
                    <a:pt x="0" y="7"/>
                    <a:pt x="1" y="13"/>
                    <a:pt x="2" y="18"/>
                  </a:cubicBezTo>
                  <a:cubicBezTo>
                    <a:pt x="4" y="24"/>
                    <a:pt x="5" y="29"/>
                    <a:pt x="7" y="34"/>
                  </a:cubicBezTo>
                  <a:cubicBezTo>
                    <a:pt x="8" y="40"/>
                    <a:pt x="8" y="45"/>
                    <a:pt x="8" y="50"/>
                  </a:cubicBezTo>
                  <a:cubicBezTo>
                    <a:pt x="8" y="55"/>
                    <a:pt x="8" y="61"/>
                    <a:pt x="7" y="66"/>
                  </a:cubicBezTo>
                  <a:cubicBezTo>
                    <a:pt x="7" y="66"/>
                    <a:pt x="7" y="66"/>
                    <a:pt x="7" y="66"/>
                  </a:cubicBezTo>
                  <a:cubicBezTo>
                    <a:pt x="7" y="67"/>
                    <a:pt x="7" y="67"/>
                    <a:pt x="7" y="67"/>
                  </a:cubicBezTo>
                  <a:cubicBezTo>
                    <a:pt x="7" y="67"/>
                    <a:pt x="7" y="67"/>
                    <a:pt x="7" y="67"/>
                  </a:cubicBezTo>
                  <a:cubicBezTo>
                    <a:pt x="8" y="67"/>
                    <a:pt x="8" y="67"/>
                    <a:pt x="8" y="67"/>
                  </a:cubicBezTo>
                  <a:cubicBezTo>
                    <a:pt x="12" y="62"/>
                    <a:pt x="14" y="56"/>
                    <a:pt x="14" y="50"/>
                  </a:cubicBezTo>
                  <a:cubicBezTo>
                    <a:pt x="15" y="47"/>
                    <a:pt x="15" y="45"/>
                    <a:pt x="14" y="42"/>
                  </a:cubicBezTo>
                  <a:cubicBezTo>
                    <a:pt x="14" y="39"/>
                    <a:pt x="13" y="36"/>
                    <a:pt x="13" y="33"/>
                  </a:cubicBezTo>
                  <a:cubicBezTo>
                    <a:pt x="11" y="27"/>
                    <a:pt x="9" y="22"/>
                    <a:pt x="7" y="17"/>
                  </a:cubicBezTo>
                  <a:cubicBezTo>
                    <a:pt x="5" y="12"/>
                    <a:pt x="3" y="7"/>
                    <a:pt x="3" y="1"/>
                  </a:cubicBezTo>
                  <a:cubicBezTo>
                    <a:pt x="3" y="1"/>
                    <a:pt x="3" y="1"/>
                    <a:pt x="3" y="1"/>
                  </a:cubicBezTo>
                  <a:cubicBezTo>
                    <a:pt x="3" y="1"/>
                    <a:pt x="3" y="0"/>
                    <a:pt x="2" y="0"/>
                  </a:cubicBezTo>
                  <a:cubicBezTo>
                    <a:pt x="2" y="0"/>
                    <a:pt x="2" y="0"/>
                    <a:pt x="2" y="0"/>
                  </a:cubicBezTo>
                </a:path>
              </a:pathLst>
            </a:custGeom>
            <a:solidFill>
              <a:srgbClr val="92BF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任意多边形: 形状 37" descr="79d7ca9f-e615-426f-a92b-22d4cb4ff571"/>
            <p:cNvSpPr/>
            <p:nvPr/>
          </p:nvSpPr>
          <p:spPr bwMode="auto">
            <a:xfrm>
              <a:off x="10422237" y="4296773"/>
              <a:ext cx="301764" cy="252062"/>
            </a:xfrm>
            <a:custGeom>
              <a:avLst/>
              <a:gdLst>
                <a:gd name="T0" fmla="*/ 99 w 126"/>
                <a:gd name="T1" fmla="*/ 5 h 106"/>
                <a:gd name="T2" fmla="*/ 35 w 126"/>
                <a:gd name="T3" fmla="*/ 9 h 106"/>
                <a:gd name="T4" fmla="*/ 5 w 126"/>
                <a:gd name="T5" fmla="*/ 46 h 106"/>
                <a:gd name="T6" fmla="*/ 28 w 126"/>
                <a:gd name="T7" fmla="*/ 36 h 106"/>
                <a:gd name="T8" fmla="*/ 8 w 126"/>
                <a:gd name="T9" fmla="*/ 68 h 106"/>
                <a:gd name="T10" fmla="*/ 39 w 126"/>
                <a:gd name="T11" fmla="*/ 57 h 106"/>
                <a:gd name="T12" fmla="*/ 22 w 126"/>
                <a:gd name="T13" fmla="*/ 85 h 106"/>
                <a:gd name="T14" fmla="*/ 48 w 126"/>
                <a:gd name="T15" fmla="*/ 71 h 106"/>
                <a:gd name="T16" fmla="*/ 43 w 126"/>
                <a:gd name="T17" fmla="*/ 96 h 106"/>
                <a:gd name="T18" fmla="*/ 82 w 126"/>
                <a:gd name="T19" fmla="*/ 73 h 106"/>
                <a:gd name="T20" fmla="*/ 126 w 126"/>
                <a:gd name="T21" fmla="*/ 79 h 106"/>
                <a:gd name="T22" fmla="*/ 99 w 126"/>
                <a:gd name="T23" fmla="*/ 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 h="105">
                  <a:moveTo>
                    <a:pt x="99" y="5"/>
                  </a:moveTo>
                  <a:cubicBezTo>
                    <a:pt x="99" y="5"/>
                    <a:pt x="52" y="0"/>
                    <a:pt x="35" y="9"/>
                  </a:cubicBezTo>
                  <a:cubicBezTo>
                    <a:pt x="18" y="17"/>
                    <a:pt x="0" y="40"/>
                    <a:pt x="5" y="46"/>
                  </a:cubicBezTo>
                  <a:cubicBezTo>
                    <a:pt x="10" y="51"/>
                    <a:pt x="28" y="36"/>
                    <a:pt x="28" y="36"/>
                  </a:cubicBezTo>
                  <a:cubicBezTo>
                    <a:pt x="28" y="36"/>
                    <a:pt x="7" y="59"/>
                    <a:pt x="8" y="68"/>
                  </a:cubicBezTo>
                  <a:cubicBezTo>
                    <a:pt x="9" y="77"/>
                    <a:pt x="39" y="57"/>
                    <a:pt x="39" y="57"/>
                  </a:cubicBezTo>
                  <a:cubicBezTo>
                    <a:pt x="39" y="57"/>
                    <a:pt x="20" y="76"/>
                    <a:pt x="22" y="85"/>
                  </a:cubicBezTo>
                  <a:cubicBezTo>
                    <a:pt x="24" y="95"/>
                    <a:pt x="48" y="71"/>
                    <a:pt x="48" y="71"/>
                  </a:cubicBezTo>
                  <a:cubicBezTo>
                    <a:pt x="48" y="71"/>
                    <a:pt x="39" y="89"/>
                    <a:pt x="43" y="96"/>
                  </a:cubicBezTo>
                  <a:cubicBezTo>
                    <a:pt x="48" y="106"/>
                    <a:pt x="77" y="73"/>
                    <a:pt x="82" y="73"/>
                  </a:cubicBezTo>
                  <a:cubicBezTo>
                    <a:pt x="87" y="73"/>
                    <a:pt x="126" y="79"/>
                    <a:pt x="126" y="79"/>
                  </a:cubicBezTo>
                  <a:lnTo>
                    <a:pt x="99" y="5"/>
                  </a:ln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任意多边形: 形状 38" descr="8e292aab-3632-4792-8bcf-91f3197c53d2"/>
            <p:cNvSpPr/>
            <p:nvPr/>
          </p:nvSpPr>
          <p:spPr bwMode="auto">
            <a:xfrm>
              <a:off x="9327012" y="3226399"/>
              <a:ext cx="342591" cy="211236"/>
            </a:xfrm>
            <a:custGeom>
              <a:avLst/>
              <a:gdLst>
                <a:gd name="T0" fmla="*/ 144 w 144"/>
                <a:gd name="T1" fmla="*/ 88 h 88"/>
                <a:gd name="T2" fmla="*/ 0 w 144"/>
                <a:gd name="T3" fmla="*/ 27 h 88"/>
                <a:gd name="T4" fmla="*/ 144 w 144"/>
                <a:gd name="T5" fmla="*/ 88 h 88"/>
              </a:gdLst>
              <a:ahLst/>
              <a:cxnLst>
                <a:cxn ang="0">
                  <a:pos x="T0" y="T1"/>
                </a:cxn>
                <a:cxn ang="0">
                  <a:pos x="T2" y="T3"/>
                </a:cxn>
                <a:cxn ang="0">
                  <a:pos x="T4" y="T5"/>
                </a:cxn>
              </a:cxnLst>
              <a:rect l="0" t="0" r="r" b="b"/>
              <a:pathLst>
                <a:path w="144" h="88">
                  <a:moveTo>
                    <a:pt x="144" y="88"/>
                  </a:moveTo>
                  <a:cubicBezTo>
                    <a:pt x="98" y="73"/>
                    <a:pt x="48" y="52"/>
                    <a:pt x="0" y="27"/>
                  </a:cubicBezTo>
                  <a:cubicBezTo>
                    <a:pt x="0" y="27"/>
                    <a:pt x="97" y="0"/>
                    <a:pt x="144" y="88"/>
                  </a:cubicBezTo>
                  <a:close/>
                </a:path>
              </a:pathLst>
            </a:custGeom>
            <a:solidFill>
              <a:srgbClr val="99CB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任意多边形: 形状 39" descr="fe9f6993-1c53-4024-bfb8-cfd2be148fe1"/>
            <p:cNvSpPr/>
            <p:nvPr/>
          </p:nvSpPr>
          <p:spPr bwMode="auto">
            <a:xfrm>
              <a:off x="8952469" y="2802154"/>
              <a:ext cx="182834" cy="165083"/>
            </a:xfrm>
            <a:custGeom>
              <a:avLst/>
              <a:gdLst>
                <a:gd name="T0" fmla="*/ 77 w 77"/>
                <a:gd name="T1" fmla="*/ 0 h 69"/>
                <a:gd name="T2" fmla="*/ 0 w 77"/>
                <a:gd name="T3" fmla="*/ 69 h 69"/>
              </a:gdLst>
              <a:ahLst/>
              <a:cxnLst>
                <a:cxn ang="0">
                  <a:pos x="T0" y="T1"/>
                </a:cxn>
                <a:cxn ang="0">
                  <a:pos x="T2" y="T3"/>
                </a:cxn>
              </a:cxnLst>
              <a:rect l="0" t="0" r="r" b="b"/>
              <a:pathLst>
                <a:path w="77" h="69">
                  <a:moveTo>
                    <a:pt x="77" y="0"/>
                  </a:moveTo>
                  <a:cubicBezTo>
                    <a:pt x="77" y="0"/>
                    <a:pt x="34" y="52"/>
                    <a:pt x="0" y="69"/>
                  </a:cubicBezTo>
                </a:path>
              </a:pathLst>
            </a:custGeom>
            <a:noFill/>
            <a:ln w="4763"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1" name="任意多边形: 形状 40" descr="d135bd6e-3c77-490e-afb6-a023822042be"/>
            <p:cNvSpPr/>
            <p:nvPr/>
          </p:nvSpPr>
          <p:spPr bwMode="auto">
            <a:xfrm>
              <a:off x="10651224" y="4160092"/>
              <a:ext cx="250287" cy="346142"/>
            </a:xfrm>
            <a:custGeom>
              <a:avLst/>
              <a:gdLst>
                <a:gd name="T0" fmla="*/ 90 w 105"/>
                <a:gd name="T1" fmla="*/ 0 h 145"/>
                <a:gd name="T2" fmla="*/ 3 w 105"/>
                <a:gd name="T3" fmla="*/ 62 h 145"/>
                <a:gd name="T4" fmla="*/ 38 w 105"/>
                <a:gd name="T5" fmla="*/ 143 h 145"/>
                <a:gd name="T6" fmla="*/ 105 w 105"/>
                <a:gd name="T7" fmla="*/ 108 h 145"/>
              </a:gdLst>
              <a:ahLst/>
              <a:cxnLst>
                <a:cxn ang="0">
                  <a:pos x="T0" y="T1"/>
                </a:cxn>
                <a:cxn ang="0">
                  <a:pos x="T2" y="T3"/>
                </a:cxn>
                <a:cxn ang="0">
                  <a:pos x="T4" y="T5"/>
                </a:cxn>
                <a:cxn ang="0">
                  <a:pos x="T6" y="T7"/>
                </a:cxn>
              </a:cxnLst>
              <a:rect l="0" t="0" r="r" b="b"/>
              <a:pathLst>
                <a:path w="105" h="145">
                  <a:moveTo>
                    <a:pt x="90" y="0"/>
                  </a:moveTo>
                  <a:cubicBezTo>
                    <a:pt x="84" y="1"/>
                    <a:pt x="0" y="50"/>
                    <a:pt x="3" y="62"/>
                  </a:cubicBezTo>
                  <a:cubicBezTo>
                    <a:pt x="6" y="74"/>
                    <a:pt x="25" y="145"/>
                    <a:pt x="38" y="143"/>
                  </a:cubicBezTo>
                  <a:cubicBezTo>
                    <a:pt x="51" y="141"/>
                    <a:pt x="105" y="108"/>
                    <a:pt x="105" y="108"/>
                  </a:cubicBezTo>
                </a:path>
              </a:pathLst>
            </a:custGeom>
            <a:solidFill>
              <a:srgbClr val="63A4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任意多边形: 形状 41" descr="146c28ed-60cf-4d28-9888-c194868857f4"/>
            <p:cNvSpPr/>
            <p:nvPr/>
          </p:nvSpPr>
          <p:spPr bwMode="auto">
            <a:xfrm>
              <a:off x="10651224" y="4160092"/>
              <a:ext cx="250287" cy="346142"/>
            </a:xfrm>
            <a:custGeom>
              <a:avLst/>
              <a:gdLst>
                <a:gd name="T0" fmla="*/ 90 w 105"/>
                <a:gd name="T1" fmla="*/ 0 h 145"/>
                <a:gd name="T2" fmla="*/ 3 w 105"/>
                <a:gd name="T3" fmla="*/ 62 h 145"/>
                <a:gd name="T4" fmla="*/ 38 w 105"/>
                <a:gd name="T5" fmla="*/ 143 h 145"/>
                <a:gd name="T6" fmla="*/ 105 w 105"/>
                <a:gd name="T7" fmla="*/ 108 h 145"/>
              </a:gdLst>
              <a:ahLst/>
              <a:cxnLst>
                <a:cxn ang="0">
                  <a:pos x="T0" y="T1"/>
                </a:cxn>
                <a:cxn ang="0">
                  <a:pos x="T2" y="T3"/>
                </a:cxn>
                <a:cxn ang="0">
                  <a:pos x="T4" y="T5"/>
                </a:cxn>
                <a:cxn ang="0">
                  <a:pos x="T6" y="T7"/>
                </a:cxn>
              </a:cxnLst>
              <a:rect l="0" t="0" r="r" b="b"/>
              <a:pathLst>
                <a:path w="105" h="145">
                  <a:moveTo>
                    <a:pt x="90" y="0"/>
                  </a:moveTo>
                  <a:cubicBezTo>
                    <a:pt x="84" y="1"/>
                    <a:pt x="0" y="50"/>
                    <a:pt x="3" y="62"/>
                  </a:cubicBezTo>
                  <a:cubicBezTo>
                    <a:pt x="6" y="74"/>
                    <a:pt x="25" y="145"/>
                    <a:pt x="38" y="143"/>
                  </a:cubicBezTo>
                  <a:cubicBezTo>
                    <a:pt x="51" y="141"/>
                    <a:pt x="105" y="108"/>
                    <a:pt x="105" y="108"/>
                  </a:cubicBezTo>
                </a:path>
              </a:pathLst>
            </a:custGeom>
            <a:noFill/>
            <a:ln w="4763"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3" name="任意多边形: 形状 42" descr="1dfdd9e3-fb94-4c20-b925-22905c4ff43c"/>
            <p:cNvSpPr/>
            <p:nvPr/>
          </p:nvSpPr>
          <p:spPr bwMode="auto">
            <a:xfrm>
              <a:off x="10260706" y="3169596"/>
              <a:ext cx="331941" cy="113606"/>
            </a:xfrm>
            <a:custGeom>
              <a:avLst/>
              <a:gdLst>
                <a:gd name="T0" fmla="*/ 0 w 139"/>
                <a:gd name="T1" fmla="*/ 0 h 48"/>
                <a:gd name="T2" fmla="*/ 65 w 139"/>
                <a:gd name="T3" fmla="*/ 47 h 48"/>
                <a:gd name="T4" fmla="*/ 139 w 139"/>
                <a:gd name="T5" fmla="*/ 8 h 48"/>
              </a:gdLst>
              <a:ahLst/>
              <a:cxnLst>
                <a:cxn ang="0">
                  <a:pos x="T0" y="T1"/>
                </a:cxn>
                <a:cxn ang="0">
                  <a:pos x="T2" y="T3"/>
                </a:cxn>
                <a:cxn ang="0">
                  <a:pos x="T4" y="T5"/>
                </a:cxn>
              </a:cxnLst>
              <a:rect l="0" t="0" r="r" b="b"/>
              <a:pathLst>
                <a:path w="139" h="48">
                  <a:moveTo>
                    <a:pt x="0" y="0"/>
                  </a:moveTo>
                  <a:cubicBezTo>
                    <a:pt x="0" y="0"/>
                    <a:pt x="7" y="47"/>
                    <a:pt x="65" y="47"/>
                  </a:cubicBezTo>
                  <a:cubicBezTo>
                    <a:pt x="124" y="48"/>
                    <a:pt x="139" y="8"/>
                    <a:pt x="139" y="8"/>
                  </a:cubicBezTo>
                </a:path>
              </a:pathLst>
            </a:custGeom>
            <a:noFill/>
            <a:ln w="9525"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4" name="任意多边形: 形状 43" descr="ece39650-5603-4602-9a63-053a15264705"/>
            <p:cNvSpPr/>
            <p:nvPr/>
          </p:nvSpPr>
          <p:spPr bwMode="auto">
            <a:xfrm>
              <a:off x="10708026" y="4255947"/>
              <a:ext cx="95854" cy="218335"/>
            </a:xfrm>
            <a:custGeom>
              <a:avLst/>
              <a:gdLst>
                <a:gd name="T0" fmla="*/ 0 w 40"/>
                <a:gd name="T1" fmla="*/ 0 h 92"/>
                <a:gd name="T2" fmla="*/ 40 w 40"/>
                <a:gd name="T3" fmla="*/ 92 h 92"/>
              </a:gdLst>
              <a:ahLst/>
              <a:cxnLst>
                <a:cxn ang="0">
                  <a:pos x="T0" y="T1"/>
                </a:cxn>
                <a:cxn ang="0">
                  <a:pos x="T2" y="T3"/>
                </a:cxn>
              </a:cxnLst>
              <a:rect l="0" t="0" r="r" b="b"/>
              <a:pathLst>
                <a:path w="40" h="92">
                  <a:moveTo>
                    <a:pt x="0" y="0"/>
                  </a:moveTo>
                  <a:cubicBezTo>
                    <a:pt x="0" y="0"/>
                    <a:pt x="20" y="71"/>
                    <a:pt x="40" y="92"/>
                  </a:cubicBezTo>
                </a:path>
              </a:pathLst>
            </a:custGeom>
            <a:noFill/>
            <a:ln w="4763"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5" name="任意多边形: 形状 44" descr="70bc6032-b52d-4f9c-a768-5b6cfac1137e"/>
            <p:cNvSpPr/>
            <p:nvPr/>
          </p:nvSpPr>
          <p:spPr bwMode="auto">
            <a:xfrm>
              <a:off x="10045920" y="3710996"/>
              <a:ext cx="820088" cy="207685"/>
            </a:xfrm>
            <a:custGeom>
              <a:avLst/>
              <a:gdLst>
                <a:gd name="T0" fmla="*/ 6 w 344"/>
                <a:gd name="T1" fmla="*/ 0 h 87"/>
                <a:gd name="T2" fmla="*/ 344 w 344"/>
                <a:gd name="T3" fmla="*/ 16 h 87"/>
                <a:gd name="T4" fmla="*/ 344 w 344"/>
                <a:gd name="T5" fmla="*/ 76 h 87"/>
                <a:gd name="T6" fmla="*/ 0 w 344"/>
                <a:gd name="T7" fmla="*/ 54 h 87"/>
                <a:gd name="T8" fmla="*/ 6 w 344"/>
                <a:gd name="T9" fmla="*/ 0 h 87"/>
              </a:gdLst>
              <a:ahLst/>
              <a:cxnLst>
                <a:cxn ang="0">
                  <a:pos x="T0" y="T1"/>
                </a:cxn>
                <a:cxn ang="0">
                  <a:pos x="T2" y="T3"/>
                </a:cxn>
                <a:cxn ang="0">
                  <a:pos x="T4" y="T5"/>
                </a:cxn>
                <a:cxn ang="0">
                  <a:pos x="T6" y="T7"/>
                </a:cxn>
                <a:cxn ang="0">
                  <a:pos x="T8" y="T9"/>
                </a:cxn>
              </a:cxnLst>
              <a:rect l="0" t="0" r="r" b="b"/>
              <a:pathLst>
                <a:path w="344" h="87">
                  <a:moveTo>
                    <a:pt x="6" y="0"/>
                  </a:moveTo>
                  <a:cubicBezTo>
                    <a:pt x="6" y="0"/>
                    <a:pt x="183" y="21"/>
                    <a:pt x="344" y="16"/>
                  </a:cubicBezTo>
                  <a:cubicBezTo>
                    <a:pt x="344" y="76"/>
                    <a:pt x="344" y="76"/>
                    <a:pt x="344" y="76"/>
                  </a:cubicBezTo>
                  <a:cubicBezTo>
                    <a:pt x="344" y="76"/>
                    <a:pt x="87" y="87"/>
                    <a:pt x="0" y="54"/>
                  </a:cubicBezTo>
                  <a:lnTo>
                    <a:pt x="6" y="0"/>
                  </a:lnTo>
                  <a:close/>
                </a:path>
              </a:pathLst>
            </a:custGeom>
            <a:solidFill>
              <a:srgbClr val="99CB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任意多边形: 形状 45" descr="051add2c-a44a-44ba-af47-c1fb7c6f290f"/>
            <p:cNvSpPr/>
            <p:nvPr/>
          </p:nvSpPr>
          <p:spPr bwMode="auto">
            <a:xfrm>
              <a:off x="11260076" y="3751823"/>
              <a:ext cx="124256" cy="344366"/>
            </a:xfrm>
            <a:custGeom>
              <a:avLst/>
              <a:gdLst>
                <a:gd name="T0" fmla="*/ 48 w 52"/>
                <a:gd name="T1" fmla="*/ 92 h 144"/>
                <a:gd name="T2" fmla="*/ 27 w 52"/>
                <a:gd name="T3" fmla="*/ 144 h 144"/>
                <a:gd name="T4" fmla="*/ 25 w 52"/>
                <a:gd name="T5" fmla="*/ 0 h 144"/>
                <a:gd name="T6" fmla="*/ 48 w 52"/>
                <a:gd name="T7" fmla="*/ 92 h 144"/>
              </a:gdLst>
              <a:ahLst/>
              <a:cxnLst>
                <a:cxn ang="0">
                  <a:pos x="T0" y="T1"/>
                </a:cxn>
                <a:cxn ang="0">
                  <a:pos x="T2" y="T3"/>
                </a:cxn>
                <a:cxn ang="0">
                  <a:pos x="T4" y="T5"/>
                </a:cxn>
                <a:cxn ang="0">
                  <a:pos x="T6" y="T7"/>
                </a:cxn>
              </a:cxnLst>
              <a:rect l="0" t="0" r="r" b="b"/>
              <a:pathLst>
                <a:path w="52" h="144">
                  <a:moveTo>
                    <a:pt x="48" y="92"/>
                  </a:moveTo>
                  <a:cubicBezTo>
                    <a:pt x="46" y="110"/>
                    <a:pt x="38" y="128"/>
                    <a:pt x="27" y="144"/>
                  </a:cubicBezTo>
                  <a:cubicBezTo>
                    <a:pt x="0" y="94"/>
                    <a:pt x="17" y="27"/>
                    <a:pt x="25" y="0"/>
                  </a:cubicBezTo>
                  <a:cubicBezTo>
                    <a:pt x="43" y="30"/>
                    <a:pt x="52" y="61"/>
                    <a:pt x="48" y="92"/>
                  </a:cubicBezTo>
                  <a:close/>
                </a:path>
              </a:pathLst>
            </a:custGeom>
            <a:solidFill>
              <a:srgbClr val="99CB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形状 46" descr="a9de5528-9baf-40f8-97f0-0db14e66ce98"/>
            <p:cNvSpPr/>
            <p:nvPr/>
          </p:nvSpPr>
          <p:spPr bwMode="auto">
            <a:xfrm>
              <a:off x="10303308" y="2983212"/>
              <a:ext cx="236087" cy="250287"/>
            </a:xfrm>
            <a:custGeom>
              <a:avLst/>
              <a:gdLst>
                <a:gd name="T0" fmla="*/ 7 w 99"/>
                <a:gd name="T1" fmla="*/ 77 h 105"/>
                <a:gd name="T2" fmla="*/ 2 w 99"/>
                <a:gd name="T3" fmla="*/ 86 h 105"/>
                <a:gd name="T4" fmla="*/ 3 w 99"/>
                <a:gd name="T5" fmla="*/ 87 h 105"/>
                <a:gd name="T6" fmla="*/ 27 w 99"/>
                <a:gd name="T7" fmla="*/ 101 h 105"/>
                <a:gd name="T8" fmla="*/ 45 w 99"/>
                <a:gd name="T9" fmla="*/ 104 h 105"/>
                <a:gd name="T10" fmla="*/ 99 w 99"/>
                <a:gd name="T11" fmla="*/ 85 h 105"/>
                <a:gd name="T12" fmla="*/ 86 w 99"/>
                <a:gd name="T13" fmla="*/ 17 h 105"/>
                <a:gd name="T14" fmla="*/ 86 w 99"/>
                <a:gd name="T15" fmla="*/ 15 h 105"/>
                <a:gd name="T16" fmla="*/ 86 w 99"/>
                <a:gd name="T17" fmla="*/ 15 h 105"/>
                <a:gd name="T18" fmla="*/ 86 w 99"/>
                <a:gd name="T19" fmla="*/ 15 h 105"/>
                <a:gd name="T20" fmla="*/ 89 w 99"/>
                <a:gd name="T21" fmla="*/ 0 h 105"/>
                <a:gd name="T22" fmla="*/ 28 w 99"/>
                <a:gd name="T23" fmla="*/ 2 h 105"/>
                <a:gd name="T24" fmla="*/ 9 w 99"/>
                <a:gd name="T25" fmla="*/ 3 h 105"/>
                <a:gd name="T26" fmla="*/ 8 w 99"/>
                <a:gd name="T27" fmla="*/ 3 h 105"/>
                <a:gd name="T28" fmla="*/ 6 w 99"/>
                <a:gd name="T29" fmla="*/ 4 h 105"/>
                <a:gd name="T30" fmla="*/ 0 w 99"/>
                <a:gd name="T31" fmla="*/ 4 h 105"/>
                <a:gd name="T32" fmla="*/ 0 w 99"/>
                <a:gd name="T33" fmla="*/ 4 h 105"/>
                <a:gd name="T34" fmla="*/ 4 w 99"/>
                <a:gd name="T35" fmla="*/ 11 h 105"/>
                <a:gd name="T36" fmla="*/ 13 w 99"/>
                <a:gd name="T37" fmla="*/ 64 h 105"/>
                <a:gd name="T38" fmla="*/ 7 w 99"/>
                <a:gd name="T39" fmla="*/ 7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05">
                  <a:moveTo>
                    <a:pt x="7" y="77"/>
                  </a:moveTo>
                  <a:cubicBezTo>
                    <a:pt x="5" y="81"/>
                    <a:pt x="3" y="84"/>
                    <a:pt x="2" y="86"/>
                  </a:cubicBezTo>
                  <a:cubicBezTo>
                    <a:pt x="2" y="86"/>
                    <a:pt x="2" y="86"/>
                    <a:pt x="3" y="87"/>
                  </a:cubicBezTo>
                  <a:cubicBezTo>
                    <a:pt x="12" y="93"/>
                    <a:pt x="19" y="98"/>
                    <a:pt x="27" y="101"/>
                  </a:cubicBezTo>
                  <a:cubicBezTo>
                    <a:pt x="32" y="102"/>
                    <a:pt x="38" y="103"/>
                    <a:pt x="45" y="104"/>
                  </a:cubicBezTo>
                  <a:cubicBezTo>
                    <a:pt x="66" y="105"/>
                    <a:pt x="85" y="102"/>
                    <a:pt x="99" y="85"/>
                  </a:cubicBezTo>
                  <a:cubicBezTo>
                    <a:pt x="79" y="65"/>
                    <a:pt x="82" y="43"/>
                    <a:pt x="86" y="17"/>
                  </a:cubicBezTo>
                  <a:cubicBezTo>
                    <a:pt x="86" y="16"/>
                    <a:pt x="86" y="15"/>
                    <a:pt x="86" y="15"/>
                  </a:cubicBezTo>
                  <a:cubicBezTo>
                    <a:pt x="86" y="15"/>
                    <a:pt x="86" y="15"/>
                    <a:pt x="86" y="15"/>
                  </a:cubicBezTo>
                  <a:cubicBezTo>
                    <a:pt x="86" y="15"/>
                    <a:pt x="86" y="15"/>
                    <a:pt x="86" y="15"/>
                  </a:cubicBezTo>
                  <a:cubicBezTo>
                    <a:pt x="87" y="9"/>
                    <a:pt x="88" y="5"/>
                    <a:pt x="89" y="0"/>
                  </a:cubicBezTo>
                  <a:cubicBezTo>
                    <a:pt x="71" y="0"/>
                    <a:pt x="42" y="1"/>
                    <a:pt x="28" y="2"/>
                  </a:cubicBezTo>
                  <a:cubicBezTo>
                    <a:pt x="17" y="3"/>
                    <a:pt x="14" y="3"/>
                    <a:pt x="9" y="3"/>
                  </a:cubicBezTo>
                  <a:cubicBezTo>
                    <a:pt x="8" y="3"/>
                    <a:pt x="8" y="3"/>
                    <a:pt x="8" y="3"/>
                  </a:cubicBezTo>
                  <a:cubicBezTo>
                    <a:pt x="7" y="4"/>
                    <a:pt x="7" y="4"/>
                    <a:pt x="6" y="4"/>
                  </a:cubicBezTo>
                  <a:cubicBezTo>
                    <a:pt x="4" y="4"/>
                    <a:pt x="2" y="4"/>
                    <a:pt x="0" y="4"/>
                  </a:cubicBezTo>
                  <a:cubicBezTo>
                    <a:pt x="0" y="4"/>
                    <a:pt x="0" y="4"/>
                    <a:pt x="0" y="4"/>
                  </a:cubicBezTo>
                  <a:cubicBezTo>
                    <a:pt x="1" y="6"/>
                    <a:pt x="3" y="8"/>
                    <a:pt x="4" y="11"/>
                  </a:cubicBezTo>
                  <a:cubicBezTo>
                    <a:pt x="14" y="27"/>
                    <a:pt x="20" y="45"/>
                    <a:pt x="13" y="64"/>
                  </a:cubicBezTo>
                  <a:cubicBezTo>
                    <a:pt x="12" y="67"/>
                    <a:pt x="9" y="72"/>
                    <a:pt x="7" y="77"/>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任意多边形: 形状 47" descr="58de9adf-3072-4a65-97eb-07302b8f38c8"/>
            <p:cNvSpPr/>
            <p:nvPr/>
          </p:nvSpPr>
          <p:spPr bwMode="auto">
            <a:xfrm>
              <a:off x="10303308" y="2983212"/>
              <a:ext cx="216560" cy="200585"/>
            </a:xfrm>
            <a:custGeom>
              <a:avLst/>
              <a:gdLst>
                <a:gd name="T0" fmla="*/ 0 w 91"/>
                <a:gd name="T1" fmla="*/ 4 h 84"/>
                <a:gd name="T2" fmla="*/ 0 w 91"/>
                <a:gd name="T3" fmla="*/ 4 h 84"/>
                <a:gd name="T4" fmla="*/ 4 w 91"/>
                <a:gd name="T5" fmla="*/ 11 h 84"/>
                <a:gd name="T6" fmla="*/ 13 w 91"/>
                <a:gd name="T7" fmla="*/ 64 h 84"/>
                <a:gd name="T8" fmla="*/ 7 w 91"/>
                <a:gd name="T9" fmla="*/ 77 h 84"/>
                <a:gd name="T10" fmla="*/ 86 w 91"/>
                <a:gd name="T11" fmla="*/ 15 h 84"/>
                <a:gd name="T12" fmla="*/ 86 w 91"/>
                <a:gd name="T13" fmla="*/ 15 h 84"/>
                <a:gd name="T14" fmla="*/ 86 w 91"/>
                <a:gd name="T15" fmla="*/ 15 h 84"/>
                <a:gd name="T16" fmla="*/ 87 w 91"/>
                <a:gd name="T17" fmla="*/ 15 h 84"/>
                <a:gd name="T18" fmla="*/ 86 w 91"/>
                <a:gd name="T19" fmla="*/ 15 h 84"/>
                <a:gd name="T20" fmla="*/ 89 w 91"/>
                <a:gd name="T21" fmla="*/ 0 h 84"/>
                <a:gd name="T22" fmla="*/ 89 w 91"/>
                <a:gd name="T23" fmla="*/ 0 h 84"/>
                <a:gd name="T24" fmla="*/ 9 w 91"/>
                <a:gd name="T25" fmla="*/ 3 h 84"/>
                <a:gd name="T26" fmla="*/ 8 w 91"/>
                <a:gd name="T27" fmla="*/ 3 h 84"/>
                <a:gd name="T28" fmla="*/ 6 w 91"/>
                <a:gd name="T29" fmla="*/ 4 h 84"/>
                <a:gd name="T30" fmla="*/ 0 w 91"/>
                <a:gd name="T31"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1" h="84">
                  <a:moveTo>
                    <a:pt x="0" y="4"/>
                  </a:moveTo>
                  <a:cubicBezTo>
                    <a:pt x="0" y="4"/>
                    <a:pt x="0" y="4"/>
                    <a:pt x="0" y="4"/>
                  </a:cubicBezTo>
                  <a:cubicBezTo>
                    <a:pt x="2" y="6"/>
                    <a:pt x="3" y="8"/>
                    <a:pt x="4" y="11"/>
                  </a:cubicBezTo>
                  <a:cubicBezTo>
                    <a:pt x="14" y="27"/>
                    <a:pt x="20" y="45"/>
                    <a:pt x="13" y="64"/>
                  </a:cubicBezTo>
                  <a:cubicBezTo>
                    <a:pt x="12" y="67"/>
                    <a:pt x="9" y="72"/>
                    <a:pt x="7" y="77"/>
                  </a:cubicBezTo>
                  <a:cubicBezTo>
                    <a:pt x="47" y="84"/>
                    <a:pt x="67" y="46"/>
                    <a:pt x="86" y="15"/>
                  </a:cubicBezTo>
                  <a:cubicBezTo>
                    <a:pt x="86" y="15"/>
                    <a:pt x="86" y="15"/>
                    <a:pt x="86" y="15"/>
                  </a:cubicBezTo>
                  <a:cubicBezTo>
                    <a:pt x="86" y="15"/>
                    <a:pt x="86" y="15"/>
                    <a:pt x="86" y="15"/>
                  </a:cubicBezTo>
                  <a:cubicBezTo>
                    <a:pt x="87" y="15"/>
                    <a:pt x="87" y="15"/>
                    <a:pt x="87" y="15"/>
                  </a:cubicBezTo>
                  <a:cubicBezTo>
                    <a:pt x="86" y="15"/>
                    <a:pt x="86" y="15"/>
                    <a:pt x="86" y="15"/>
                  </a:cubicBezTo>
                  <a:cubicBezTo>
                    <a:pt x="90" y="10"/>
                    <a:pt x="91" y="5"/>
                    <a:pt x="89" y="0"/>
                  </a:cubicBezTo>
                  <a:cubicBezTo>
                    <a:pt x="89" y="0"/>
                    <a:pt x="89" y="0"/>
                    <a:pt x="89" y="0"/>
                  </a:cubicBezTo>
                  <a:cubicBezTo>
                    <a:pt x="62" y="0"/>
                    <a:pt x="35" y="2"/>
                    <a:pt x="9" y="3"/>
                  </a:cubicBezTo>
                  <a:cubicBezTo>
                    <a:pt x="8" y="3"/>
                    <a:pt x="8" y="3"/>
                    <a:pt x="8" y="3"/>
                  </a:cubicBezTo>
                  <a:cubicBezTo>
                    <a:pt x="7" y="4"/>
                    <a:pt x="6" y="4"/>
                    <a:pt x="6" y="4"/>
                  </a:cubicBezTo>
                  <a:cubicBezTo>
                    <a:pt x="4" y="4"/>
                    <a:pt x="2" y="4"/>
                    <a:pt x="0" y="4"/>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任意多边形: 形状 48" descr="18e6b76f-98b5-4e8e-bd44-fcc94668e772"/>
            <p:cNvSpPr/>
            <p:nvPr/>
          </p:nvSpPr>
          <p:spPr bwMode="auto">
            <a:xfrm>
              <a:off x="9918114" y="2523466"/>
              <a:ext cx="152657" cy="163307"/>
            </a:xfrm>
            <a:custGeom>
              <a:avLst/>
              <a:gdLst>
                <a:gd name="T0" fmla="*/ 0 w 64"/>
                <a:gd name="T1" fmla="*/ 34 h 69"/>
                <a:gd name="T2" fmla="*/ 0 w 64"/>
                <a:gd name="T3" fmla="*/ 40 h 69"/>
                <a:gd name="T4" fmla="*/ 31 w 64"/>
                <a:gd name="T5" fmla="*/ 69 h 69"/>
                <a:gd name="T6" fmla="*/ 64 w 64"/>
                <a:gd name="T7" fmla="*/ 35 h 69"/>
                <a:gd name="T8" fmla="*/ 32 w 64"/>
                <a:gd name="T9" fmla="*/ 1 h 69"/>
                <a:gd name="T10" fmla="*/ 32 w 64"/>
                <a:gd name="T11" fmla="*/ 1 h 69"/>
                <a:gd name="T12" fmla="*/ 0 w 64"/>
                <a:gd name="T13" fmla="*/ 34 h 69"/>
              </a:gdLst>
              <a:ahLst/>
              <a:cxnLst>
                <a:cxn ang="0">
                  <a:pos x="T0" y="T1"/>
                </a:cxn>
                <a:cxn ang="0">
                  <a:pos x="T2" y="T3"/>
                </a:cxn>
                <a:cxn ang="0">
                  <a:pos x="T4" y="T5"/>
                </a:cxn>
                <a:cxn ang="0">
                  <a:pos x="T6" y="T7"/>
                </a:cxn>
                <a:cxn ang="0">
                  <a:pos x="T8" y="T9"/>
                </a:cxn>
                <a:cxn ang="0">
                  <a:pos x="T10" y="T11"/>
                </a:cxn>
                <a:cxn ang="0">
                  <a:pos x="T12" y="T13"/>
                </a:cxn>
              </a:cxnLst>
              <a:rect l="0" t="0" r="r" b="b"/>
              <a:pathLst>
                <a:path w="64" h="69">
                  <a:moveTo>
                    <a:pt x="0" y="34"/>
                  </a:moveTo>
                  <a:cubicBezTo>
                    <a:pt x="0" y="36"/>
                    <a:pt x="0" y="38"/>
                    <a:pt x="0" y="40"/>
                  </a:cubicBezTo>
                  <a:cubicBezTo>
                    <a:pt x="2" y="56"/>
                    <a:pt x="15" y="68"/>
                    <a:pt x="31" y="69"/>
                  </a:cubicBezTo>
                  <a:cubicBezTo>
                    <a:pt x="49" y="69"/>
                    <a:pt x="63" y="54"/>
                    <a:pt x="64" y="35"/>
                  </a:cubicBezTo>
                  <a:cubicBezTo>
                    <a:pt x="64" y="16"/>
                    <a:pt x="50" y="1"/>
                    <a:pt x="32" y="1"/>
                  </a:cubicBezTo>
                  <a:cubicBezTo>
                    <a:pt x="32" y="1"/>
                    <a:pt x="32" y="1"/>
                    <a:pt x="32" y="1"/>
                  </a:cubicBezTo>
                  <a:cubicBezTo>
                    <a:pt x="15" y="0"/>
                    <a:pt x="0" y="15"/>
                    <a:pt x="0" y="34"/>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任意多边形: 形状 49" descr="bfe36f86-6254-450a-84c5-8df6d08b40f6"/>
            <p:cNvSpPr/>
            <p:nvPr/>
          </p:nvSpPr>
          <p:spPr bwMode="auto">
            <a:xfrm>
              <a:off x="9957166" y="2566068"/>
              <a:ext cx="76329" cy="79879"/>
            </a:xfrm>
            <a:custGeom>
              <a:avLst/>
              <a:gdLst>
                <a:gd name="T0" fmla="*/ 0 w 32"/>
                <a:gd name="T1" fmla="*/ 16 h 34"/>
                <a:gd name="T2" fmla="*/ 15 w 32"/>
                <a:gd name="T3" fmla="*/ 33 h 34"/>
                <a:gd name="T4" fmla="*/ 31 w 32"/>
                <a:gd name="T5" fmla="*/ 17 h 34"/>
                <a:gd name="T6" fmla="*/ 16 w 32"/>
                <a:gd name="T7" fmla="*/ 0 h 34"/>
                <a:gd name="T8" fmla="*/ 0 w 32"/>
                <a:gd name="T9" fmla="*/ 16 h 34"/>
              </a:gdLst>
              <a:ahLst/>
              <a:cxnLst>
                <a:cxn ang="0">
                  <a:pos x="T0" y="T1"/>
                </a:cxn>
                <a:cxn ang="0">
                  <a:pos x="T2" y="T3"/>
                </a:cxn>
                <a:cxn ang="0">
                  <a:pos x="T4" y="T5"/>
                </a:cxn>
                <a:cxn ang="0">
                  <a:pos x="T6" y="T7"/>
                </a:cxn>
                <a:cxn ang="0">
                  <a:pos x="T8" y="T9"/>
                </a:cxn>
              </a:cxnLst>
              <a:rect l="0" t="0" r="r" b="b"/>
              <a:pathLst>
                <a:path w="32" h="34">
                  <a:moveTo>
                    <a:pt x="0" y="16"/>
                  </a:moveTo>
                  <a:cubicBezTo>
                    <a:pt x="0" y="26"/>
                    <a:pt x="7" y="33"/>
                    <a:pt x="15" y="33"/>
                  </a:cubicBezTo>
                  <a:cubicBezTo>
                    <a:pt x="24" y="34"/>
                    <a:pt x="31" y="26"/>
                    <a:pt x="31" y="17"/>
                  </a:cubicBezTo>
                  <a:cubicBezTo>
                    <a:pt x="32" y="8"/>
                    <a:pt x="25" y="0"/>
                    <a:pt x="16" y="0"/>
                  </a:cubicBezTo>
                  <a:cubicBezTo>
                    <a:pt x="7" y="0"/>
                    <a:pt x="0" y="7"/>
                    <a:pt x="0" y="16"/>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任意多边形: 形状 50" descr="491af3ed-2afa-4123-9699-7e475e6ccc3f"/>
            <p:cNvSpPr/>
            <p:nvPr/>
          </p:nvSpPr>
          <p:spPr bwMode="auto">
            <a:xfrm>
              <a:off x="9918114" y="2525241"/>
              <a:ext cx="152657" cy="161533"/>
            </a:xfrm>
            <a:custGeom>
              <a:avLst/>
              <a:gdLst>
                <a:gd name="T0" fmla="*/ 0 w 64"/>
                <a:gd name="T1" fmla="*/ 39 h 68"/>
                <a:gd name="T2" fmla="*/ 31 w 64"/>
                <a:gd name="T3" fmla="*/ 68 h 68"/>
                <a:gd name="T4" fmla="*/ 64 w 64"/>
                <a:gd name="T5" fmla="*/ 34 h 68"/>
                <a:gd name="T6" fmla="*/ 32 w 64"/>
                <a:gd name="T7" fmla="*/ 0 h 68"/>
                <a:gd name="T8" fmla="*/ 32 w 64"/>
                <a:gd name="T9" fmla="*/ 0 h 68"/>
                <a:gd name="T10" fmla="*/ 33 w 64"/>
                <a:gd name="T11" fmla="*/ 11 h 68"/>
                <a:gd name="T12" fmla="*/ 0 w 64"/>
                <a:gd name="T13" fmla="*/ 39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0" y="39"/>
                  </a:moveTo>
                  <a:cubicBezTo>
                    <a:pt x="2" y="55"/>
                    <a:pt x="15" y="67"/>
                    <a:pt x="31" y="68"/>
                  </a:cubicBezTo>
                  <a:cubicBezTo>
                    <a:pt x="49" y="68"/>
                    <a:pt x="63" y="53"/>
                    <a:pt x="64" y="34"/>
                  </a:cubicBezTo>
                  <a:cubicBezTo>
                    <a:pt x="64" y="15"/>
                    <a:pt x="50" y="0"/>
                    <a:pt x="32" y="0"/>
                  </a:cubicBezTo>
                  <a:cubicBezTo>
                    <a:pt x="32" y="0"/>
                    <a:pt x="32" y="0"/>
                    <a:pt x="32" y="0"/>
                  </a:cubicBezTo>
                  <a:cubicBezTo>
                    <a:pt x="33" y="11"/>
                    <a:pt x="33" y="11"/>
                    <a:pt x="33" y="11"/>
                  </a:cubicBezTo>
                  <a:cubicBezTo>
                    <a:pt x="33" y="11"/>
                    <a:pt x="24" y="37"/>
                    <a:pt x="0" y="39"/>
                  </a:cubicBezTo>
                  <a:close/>
                </a:path>
              </a:pathLst>
            </a:custGeom>
            <a:solidFill>
              <a:srgbClr val="43274D">
                <a:alpha val="10000"/>
              </a:srgbClr>
            </a:solidFill>
            <a:ln>
              <a:noFill/>
            </a:ln>
          </p:spPr>
          <p:txBody>
            <a:bodyPr anchor="ctr"/>
            <a:lstStyle/>
            <a:p>
              <a:pPr algn="ctr"/>
              <a:endParaRPr/>
            </a:p>
          </p:txBody>
        </p:sp>
        <p:sp>
          <p:nvSpPr>
            <p:cNvPr id="52" name="任意多边形: 形状 51" descr="7e14dbe1-cb62-43ce-9ce8-2a2d5ac84030"/>
            <p:cNvSpPr/>
            <p:nvPr/>
          </p:nvSpPr>
          <p:spPr bwMode="auto">
            <a:xfrm>
              <a:off x="10741752" y="2500390"/>
              <a:ext cx="170408" cy="177508"/>
            </a:xfrm>
            <a:custGeom>
              <a:avLst/>
              <a:gdLst>
                <a:gd name="T0" fmla="*/ 11 w 71"/>
                <a:gd name="T1" fmla="*/ 15 h 74"/>
                <a:gd name="T2" fmla="*/ 16 w 71"/>
                <a:gd name="T3" fmla="*/ 63 h 74"/>
                <a:gd name="T4" fmla="*/ 60 w 71"/>
                <a:gd name="T5" fmla="*/ 58 h 74"/>
                <a:gd name="T6" fmla="*/ 56 w 71"/>
                <a:gd name="T7" fmla="*/ 10 h 74"/>
                <a:gd name="T8" fmla="*/ 55 w 71"/>
                <a:gd name="T9" fmla="*/ 10 h 74"/>
                <a:gd name="T10" fmla="*/ 18 w 71"/>
                <a:gd name="T11" fmla="*/ 9 h 74"/>
                <a:gd name="T12" fmla="*/ 11 w 71"/>
                <a:gd name="T13" fmla="*/ 15 h 74"/>
              </a:gdLst>
              <a:ahLst/>
              <a:cxnLst>
                <a:cxn ang="0">
                  <a:pos x="T0" y="T1"/>
                </a:cxn>
                <a:cxn ang="0">
                  <a:pos x="T2" y="T3"/>
                </a:cxn>
                <a:cxn ang="0">
                  <a:pos x="T4" y="T5"/>
                </a:cxn>
                <a:cxn ang="0">
                  <a:pos x="T6" y="T7"/>
                </a:cxn>
                <a:cxn ang="0">
                  <a:pos x="T8" y="T9"/>
                </a:cxn>
                <a:cxn ang="0">
                  <a:pos x="T10" y="T11"/>
                </a:cxn>
                <a:cxn ang="0">
                  <a:pos x="T12" y="T13"/>
                </a:cxn>
              </a:cxnLst>
              <a:rect l="0" t="0" r="r" b="b"/>
              <a:pathLst>
                <a:path w="71" h="74">
                  <a:moveTo>
                    <a:pt x="11" y="15"/>
                  </a:moveTo>
                  <a:cubicBezTo>
                    <a:pt x="0" y="29"/>
                    <a:pt x="2" y="51"/>
                    <a:pt x="16" y="63"/>
                  </a:cubicBezTo>
                  <a:cubicBezTo>
                    <a:pt x="29" y="74"/>
                    <a:pt x="49" y="72"/>
                    <a:pt x="60" y="58"/>
                  </a:cubicBezTo>
                  <a:cubicBezTo>
                    <a:pt x="71" y="44"/>
                    <a:pt x="69" y="22"/>
                    <a:pt x="56" y="10"/>
                  </a:cubicBezTo>
                  <a:cubicBezTo>
                    <a:pt x="55" y="10"/>
                    <a:pt x="55" y="10"/>
                    <a:pt x="55" y="10"/>
                  </a:cubicBezTo>
                  <a:cubicBezTo>
                    <a:pt x="44" y="0"/>
                    <a:pt x="29" y="0"/>
                    <a:pt x="18" y="9"/>
                  </a:cubicBezTo>
                  <a:cubicBezTo>
                    <a:pt x="15" y="10"/>
                    <a:pt x="13" y="12"/>
                    <a:pt x="11" y="15"/>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任意多边形: 形状 52" descr="3501ad25-0d1f-4285-b82f-51573ae38f18"/>
            <p:cNvSpPr/>
            <p:nvPr/>
          </p:nvSpPr>
          <p:spPr bwMode="auto">
            <a:xfrm>
              <a:off x="10782580" y="2539441"/>
              <a:ext cx="88755" cy="97630"/>
            </a:xfrm>
            <a:custGeom>
              <a:avLst/>
              <a:gdLst>
                <a:gd name="T0" fmla="*/ 6 w 37"/>
                <a:gd name="T1" fmla="*/ 9 h 41"/>
                <a:gd name="T2" fmla="*/ 8 w 37"/>
                <a:gd name="T3" fmla="*/ 34 h 41"/>
                <a:gd name="T4" fmla="*/ 32 w 37"/>
                <a:gd name="T5" fmla="*/ 32 h 41"/>
                <a:gd name="T6" fmla="*/ 29 w 37"/>
                <a:gd name="T7" fmla="*/ 7 h 41"/>
                <a:gd name="T8" fmla="*/ 6 w 37"/>
                <a:gd name="T9" fmla="*/ 9 h 41"/>
              </a:gdLst>
              <a:ahLst/>
              <a:cxnLst>
                <a:cxn ang="0">
                  <a:pos x="T0" y="T1"/>
                </a:cxn>
                <a:cxn ang="0">
                  <a:pos x="T2" y="T3"/>
                </a:cxn>
                <a:cxn ang="0">
                  <a:pos x="T4" y="T5"/>
                </a:cxn>
                <a:cxn ang="0">
                  <a:pos x="T6" y="T7"/>
                </a:cxn>
                <a:cxn ang="0">
                  <a:pos x="T8" y="T9"/>
                </a:cxn>
              </a:cxnLst>
              <a:rect l="0" t="0" r="r" b="b"/>
              <a:pathLst>
                <a:path w="37" h="41">
                  <a:moveTo>
                    <a:pt x="6" y="9"/>
                  </a:moveTo>
                  <a:cubicBezTo>
                    <a:pt x="0" y="17"/>
                    <a:pt x="1" y="28"/>
                    <a:pt x="8" y="34"/>
                  </a:cubicBezTo>
                  <a:cubicBezTo>
                    <a:pt x="15" y="41"/>
                    <a:pt x="26" y="39"/>
                    <a:pt x="32" y="32"/>
                  </a:cubicBezTo>
                  <a:cubicBezTo>
                    <a:pt x="37" y="24"/>
                    <a:pt x="36" y="13"/>
                    <a:pt x="29" y="7"/>
                  </a:cubicBezTo>
                  <a:cubicBezTo>
                    <a:pt x="22" y="0"/>
                    <a:pt x="12" y="2"/>
                    <a:pt x="6" y="9"/>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任意多边形: 形状 53" descr="18931fce-913b-432e-a9a7-1ffd0e74a641"/>
            <p:cNvSpPr/>
            <p:nvPr/>
          </p:nvSpPr>
          <p:spPr bwMode="auto">
            <a:xfrm>
              <a:off x="10741752" y="2523466"/>
              <a:ext cx="170408" cy="154433"/>
            </a:xfrm>
            <a:custGeom>
              <a:avLst/>
              <a:gdLst>
                <a:gd name="T0" fmla="*/ 11 w 71"/>
                <a:gd name="T1" fmla="*/ 6 h 65"/>
                <a:gd name="T2" fmla="*/ 16 w 71"/>
                <a:gd name="T3" fmla="*/ 54 h 65"/>
                <a:gd name="T4" fmla="*/ 60 w 71"/>
                <a:gd name="T5" fmla="*/ 49 h 65"/>
                <a:gd name="T6" fmla="*/ 56 w 71"/>
                <a:gd name="T7" fmla="*/ 1 h 65"/>
                <a:gd name="T8" fmla="*/ 55 w 71"/>
                <a:gd name="T9" fmla="*/ 1 h 65"/>
                <a:gd name="T10" fmla="*/ 18 w 71"/>
                <a:gd name="T11" fmla="*/ 0 h 65"/>
                <a:gd name="T12" fmla="*/ 11 w 71"/>
                <a:gd name="T13" fmla="*/ 6 h 65"/>
              </a:gdLst>
              <a:ahLst/>
              <a:cxnLst>
                <a:cxn ang="0">
                  <a:pos x="T0" y="T1"/>
                </a:cxn>
                <a:cxn ang="0">
                  <a:pos x="T2" y="T3"/>
                </a:cxn>
                <a:cxn ang="0">
                  <a:pos x="T4" y="T5"/>
                </a:cxn>
                <a:cxn ang="0">
                  <a:pos x="T6" y="T7"/>
                </a:cxn>
                <a:cxn ang="0">
                  <a:pos x="T8" y="T9"/>
                </a:cxn>
                <a:cxn ang="0">
                  <a:pos x="T10" y="T11"/>
                </a:cxn>
                <a:cxn ang="0">
                  <a:pos x="T12" y="T13"/>
                </a:cxn>
              </a:cxnLst>
              <a:rect l="0" t="0" r="r" b="b"/>
              <a:pathLst>
                <a:path w="71" h="65">
                  <a:moveTo>
                    <a:pt x="11" y="6"/>
                  </a:moveTo>
                  <a:cubicBezTo>
                    <a:pt x="0" y="20"/>
                    <a:pt x="2" y="42"/>
                    <a:pt x="16" y="54"/>
                  </a:cubicBezTo>
                  <a:cubicBezTo>
                    <a:pt x="29" y="65"/>
                    <a:pt x="49" y="63"/>
                    <a:pt x="60" y="49"/>
                  </a:cubicBezTo>
                  <a:cubicBezTo>
                    <a:pt x="71" y="35"/>
                    <a:pt x="69" y="13"/>
                    <a:pt x="56" y="1"/>
                  </a:cubicBezTo>
                  <a:cubicBezTo>
                    <a:pt x="55" y="1"/>
                    <a:pt x="55" y="1"/>
                    <a:pt x="55" y="1"/>
                  </a:cubicBezTo>
                  <a:cubicBezTo>
                    <a:pt x="49" y="6"/>
                    <a:pt x="36" y="15"/>
                    <a:pt x="18" y="0"/>
                  </a:cubicBezTo>
                  <a:cubicBezTo>
                    <a:pt x="15" y="1"/>
                    <a:pt x="13" y="3"/>
                    <a:pt x="11" y="6"/>
                  </a:cubicBezTo>
                  <a:close/>
                </a:path>
              </a:pathLst>
            </a:custGeom>
            <a:solidFill>
              <a:srgbClr val="43274D">
                <a:alpha val="10000"/>
              </a:srgbClr>
            </a:solidFill>
            <a:ln>
              <a:noFill/>
            </a:ln>
          </p:spPr>
          <p:txBody>
            <a:bodyPr anchor="ctr"/>
            <a:lstStyle/>
            <a:p>
              <a:pPr algn="ctr"/>
              <a:endParaRPr/>
            </a:p>
          </p:txBody>
        </p:sp>
        <p:sp>
          <p:nvSpPr>
            <p:cNvPr id="55" name="任意多边形: 形状 54" descr="e970f390-cd38-4edc-97e9-8a5f388a8d9b"/>
            <p:cNvSpPr/>
            <p:nvPr/>
          </p:nvSpPr>
          <p:spPr bwMode="auto">
            <a:xfrm>
              <a:off x="9937640" y="2589143"/>
              <a:ext cx="118932" cy="149107"/>
            </a:xfrm>
            <a:custGeom>
              <a:avLst/>
              <a:gdLst>
                <a:gd name="T0" fmla="*/ 32 w 50"/>
                <a:gd name="T1" fmla="*/ 26 h 62"/>
                <a:gd name="T2" fmla="*/ 33 w 50"/>
                <a:gd name="T3" fmla="*/ 13 h 62"/>
                <a:gd name="T4" fmla="*/ 13 w 50"/>
                <a:gd name="T5" fmla="*/ 2 h 62"/>
                <a:gd name="T6" fmla="*/ 3 w 50"/>
                <a:gd name="T7" fmla="*/ 22 h 62"/>
                <a:gd name="T8" fmla="*/ 22 w 50"/>
                <a:gd name="T9" fmla="*/ 33 h 62"/>
                <a:gd name="T10" fmla="*/ 39 w 50"/>
                <a:gd name="T11" fmla="*/ 62 h 62"/>
                <a:gd name="T12" fmla="*/ 49 w 50"/>
                <a:gd name="T13" fmla="*/ 55 h 62"/>
                <a:gd name="T14" fmla="*/ 32 w 50"/>
                <a:gd name="T15" fmla="*/ 26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62">
                  <a:moveTo>
                    <a:pt x="32" y="26"/>
                  </a:moveTo>
                  <a:cubicBezTo>
                    <a:pt x="34" y="22"/>
                    <a:pt x="34" y="18"/>
                    <a:pt x="33" y="13"/>
                  </a:cubicBezTo>
                  <a:cubicBezTo>
                    <a:pt x="31" y="5"/>
                    <a:pt x="22" y="0"/>
                    <a:pt x="13" y="2"/>
                  </a:cubicBezTo>
                  <a:cubicBezTo>
                    <a:pt x="5" y="5"/>
                    <a:pt x="0" y="14"/>
                    <a:pt x="3" y="22"/>
                  </a:cubicBezTo>
                  <a:cubicBezTo>
                    <a:pt x="5" y="30"/>
                    <a:pt x="14" y="35"/>
                    <a:pt x="22" y="33"/>
                  </a:cubicBezTo>
                  <a:cubicBezTo>
                    <a:pt x="39" y="62"/>
                    <a:pt x="39" y="62"/>
                    <a:pt x="39" y="62"/>
                  </a:cubicBezTo>
                  <a:cubicBezTo>
                    <a:pt x="39" y="62"/>
                    <a:pt x="50" y="60"/>
                    <a:pt x="49" y="55"/>
                  </a:cubicBezTo>
                  <a:lnTo>
                    <a:pt x="32"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任意多边形: 形状 55" descr="b25be636-4b99-4993-9d72-3626ff2bfe8f"/>
            <p:cNvSpPr/>
            <p:nvPr/>
          </p:nvSpPr>
          <p:spPr bwMode="auto">
            <a:xfrm>
              <a:off x="10763053" y="2569618"/>
              <a:ext cx="117155" cy="149107"/>
            </a:xfrm>
            <a:custGeom>
              <a:avLst/>
              <a:gdLst>
                <a:gd name="T0" fmla="*/ 18 w 49"/>
                <a:gd name="T1" fmla="*/ 25 h 62"/>
                <a:gd name="T2" fmla="*/ 16 w 49"/>
                <a:gd name="T3" fmla="*/ 13 h 62"/>
                <a:gd name="T4" fmla="*/ 36 w 49"/>
                <a:gd name="T5" fmla="*/ 2 h 62"/>
                <a:gd name="T6" fmla="*/ 47 w 49"/>
                <a:gd name="T7" fmla="*/ 22 h 62"/>
                <a:gd name="T8" fmla="*/ 28 w 49"/>
                <a:gd name="T9" fmla="*/ 33 h 62"/>
                <a:gd name="T10" fmla="*/ 11 w 49"/>
                <a:gd name="T11" fmla="*/ 62 h 62"/>
                <a:gd name="T12" fmla="*/ 0 w 49"/>
                <a:gd name="T13" fmla="*/ 54 h 62"/>
                <a:gd name="T14" fmla="*/ 18 w 49"/>
                <a:gd name="T15" fmla="*/ 25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62">
                  <a:moveTo>
                    <a:pt x="18" y="25"/>
                  </a:moveTo>
                  <a:cubicBezTo>
                    <a:pt x="16" y="22"/>
                    <a:pt x="15" y="17"/>
                    <a:pt x="16" y="13"/>
                  </a:cubicBezTo>
                  <a:cubicBezTo>
                    <a:pt x="19" y="4"/>
                    <a:pt x="28" y="0"/>
                    <a:pt x="36" y="2"/>
                  </a:cubicBezTo>
                  <a:cubicBezTo>
                    <a:pt x="44" y="4"/>
                    <a:pt x="49" y="13"/>
                    <a:pt x="47" y="22"/>
                  </a:cubicBezTo>
                  <a:cubicBezTo>
                    <a:pt x="44" y="30"/>
                    <a:pt x="36" y="35"/>
                    <a:pt x="28" y="33"/>
                  </a:cubicBezTo>
                  <a:cubicBezTo>
                    <a:pt x="11" y="62"/>
                    <a:pt x="11" y="62"/>
                    <a:pt x="11" y="62"/>
                  </a:cubicBezTo>
                  <a:cubicBezTo>
                    <a:pt x="11" y="62"/>
                    <a:pt x="0" y="59"/>
                    <a:pt x="0" y="54"/>
                  </a:cubicBezTo>
                  <a:lnTo>
                    <a:pt x="18"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任意多边形: 形状 56" descr="7e8ea7d6-2a99-4e90-ae0a-a79f8c742a81"/>
            <p:cNvSpPr/>
            <p:nvPr/>
          </p:nvSpPr>
          <p:spPr bwMode="auto">
            <a:xfrm>
              <a:off x="9987343" y="1955439"/>
              <a:ext cx="834289" cy="1082800"/>
            </a:xfrm>
            <a:custGeom>
              <a:avLst/>
              <a:gdLst>
                <a:gd name="T0" fmla="*/ 349 w 349"/>
                <a:gd name="T1" fmla="*/ 225 h 454"/>
                <a:gd name="T2" fmla="*/ 348 w 349"/>
                <a:gd name="T3" fmla="*/ 241 h 454"/>
                <a:gd name="T4" fmla="*/ 348 w 349"/>
                <a:gd name="T5" fmla="*/ 247 h 454"/>
                <a:gd name="T6" fmla="*/ 336 w 349"/>
                <a:gd name="T7" fmla="*/ 314 h 454"/>
                <a:gd name="T8" fmla="*/ 245 w 349"/>
                <a:gd name="T9" fmla="*/ 436 h 454"/>
                <a:gd name="T10" fmla="*/ 177 w 349"/>
                <a:gd name="T11" fmla="*/ 454 h 454"/>
                <a:gd name="T12" fmla="*/ 140 w 349"/>
                <a:gd name="T13" fmla="*/ 449 h 454"/>
                <a:gd name="T14" fmla="*/ 66 w 349"/>
                <a:gd name="T15" fmla="*/ 404 h 454"/>
                <a:gd name="T16" fmla="*/ 10 w 349"/>
                <a:gd name="T17" fmla="*/ 298 h 454"/>
                <a:gd name="T18" fmla="*/ 2 w 349"/>
                <a:gd name="T19" fmla="*/ 253 h 454"/>
                <a:gd name="T20" fmla="*/ 0 w 349"/>
                <a:gd name="T21" fmla="*/ 229 h 454"/>
                <a:gd name="T22" fmla="*/ 0 w 349"/>
                <a:gd name="T23" fmla="*/ 223 h 454"/>
                <a:gd name="T24" fmla="*/ 1 w 349"/>
                <a:gd name="T25" fmla="*/ 219 h 454"/>
                <a:gd name="T26" fmla="*/ 1 w 349"/>
                <a:gd name="T27" fmla="*/ 216 h 454"/>
                <a:gd name="T28" fmla="*/ 2 w 349"/>
                <a:gd name="T29" fmla="*/ 199 h 454"/>
                <a:gd name="T30" fmla="*/ 23 w 349"/>
                <a:gd name="T31" fmla="*/ 115 h 454"/>
                <a:gd name="T32" fmla="*/ 92 w 349"/>
                <a:gd name="T33" fmla="*/ 27 h 454"/>
                <a:gd name="T34" fmla="*/ 172 w 349"/>
                <a:gd name="T35" fmla="*/ 0 h 454"/>
                <a:gd name="T36" fmla="*/ 211 w 349"/>
                <a:gd name="T37" fmla="*/ 6 h 454"/>
                <a:gd name="T38" fmla="*/ 341 w 349"/>
                <a:gd name="T39" fmla="*/ 160 h 454"/>
                <a:gd name="T40" fmla="*/ 349 w 349"/>
                <a:gd name="T41" fmla="*/ 225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9" h="453">
                  <a:moveTo>
                    <a:pt x="349" y="225"/>
                  </a:moveTo>
                  <a:cubicBezTo>
                    <a:pt x="349" y="231"/>
                    <a:pt x="349" y="236"/>
                    <a:pt x="348" y="241"/>
                  </a:cubicBezTo>
                  <a:cubicBezTo>
                    <a:pt x="348" y="243"/>
                    <a:pt x="348" y="245"/>
                    <a:pt x="348" y="247"/>
                  </a:cubicBezTo>
                  <a:cubicBezTo>
                    <a:pt x="347" y="270"/>
                    <a:pt x="342" y="293"/>
                    <a:pt x="336" y="314"/>
                  </a:cubicBezTo>
                  <a:cubicBezTo>
                    <a:pt x="319" y="369"/>
                    <a:pt x="286" y="412"/>
                    <a:pt x="245" y="436"/>
                  </a:cubicBezTo>
                  <a:cubicBezTo>
                    <a:pt x="224" y="447"/>
                    <a:pt x="201" y="454"/>
                    <a:pt x="177" y="454"/>
                  </a:cubicBezTo>
                  <a:cubicBezTo>
                    <a:pt x="164" y="454"/>
                    <a:pt x="152" y="453"/>
                    <a:pt x="140" y="449"/>
                  </a:cubicBezTo>
                  <a:cubicBezTo>
                    <a:pt x="112" y="442"/>
                    <a:pt x="87" y="426"/>
                    <a:pt x="66" y="404"/>
                  </a:cubicBezTo>
                  <a:cubicBezTo>
                    <a:pt x="40" y="377"/>
                    <a:pt x="20" y="340"/>
                    <a:pt x="10" y="298"/>
                  </a:cubicBezTo>
                  <a:cubicBezTo>
                    <a:pt x="6" y="284"/>
                    <a:pt x="3" y="269"/>
                    <a:pt x="2" y="253"/>
                  </a:cubicBezTo>
                  <a:cubicBezTo>
                    <a:pt x="1" y="245"/>
                    <a:pt x="1" y="237"/>
                    <a:pt x="0" y="229"/>
                  </a:cubicBezTo>
                  <a:cubicBezTo>
                    <a:pt x="0" y="227"/>
                    <a:pt x="0" y="225"/>
                    <a:pt x="0" y="223"/>
                  </a:cubicBezTo>
                  <a:cubicBezTo>
                    <a:pt x="1" y="222"/>
                    <a:pt x="1" y="221"/>
                    <a:pt x="1" y="219"/>
                  </a:cubicBezTo>
                  <a:cubicBezTo>
                    <a:pt x="1" y="218"/>
                    <a:pt x="1" y="217"/>
                    <a:pt x="1" y="216"/>
                  </a:cubicBezTo>
                  <a:cubicBezTo>
                    <a:pt x="1" y="210"/>
                    <a:pt x="1" y="204"/>
                    <a:pt x="2" y="199"/>
                  </a:cubicBezTo>
                  <a:cubicBezTo>
                    <a:pt x="4" y="169"/>
                    <a:pt x="12" y="141"/>
                    <a:pt x="23" y="115"/>
                  </a:cubicBezTo>
                  <a:cubicBezTo>
                    <a:pt x="39" y="78"/>
                    <a:pt x="63" y="47"/>
                    <a:pt x="92" y="27"/>
                  </a:cubicBezTo>
                  <a:cubicBezTo>
                    <a:pt x="116" y="10"/>
                    <a:pt x="143" y="1"/>
                    <a:pt x="172" y="0"/>
                  </a:cubicBezTo>
                  <a:cubicBezTo>
                    <a:pt x="186" y="0"/>
                    <a:pt x="199" y="2"/>
                    <a:pt x="211" y="6"/>
                  </a:cubicBezTo>
                  <a:cubicBezTo>
                    <a:pt x="273" y="23"/>
                    <a:pt x="322" y="83"/>
                    <a:pt x="341" y="160"/>
                  </a:cubicBezTo>
                  <a:cubicBezTo>
                    <a:pt x="346" y="181"/>
                    <a:pt x="349" y="203"/>
                    <a:pt x="349" y="225"/>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形状 57" descr="d1b46ee4-d295-452a-b11b-9d51cff0733d"/>
            <p:cNvSpPr/>
            <p:nvPr/>
          </p:nvSpPr>
          <p:spPr bwMode="auto">
            <a:xfrm>
              <a:off x="10658324" y="2198625"/>
              <a:ext cx="195259" cy="470397"/>
            </a:xfrm>
            <a:custGeom>
              <a:avLst/>
              <a:gdLst>
                <a:gd name="T0" fmla="*/ 0 w 82"/>
                <a:gd name="T1" fmla="*/ 38 h 197"/>
                <a:gd name="T2" fmla="*/ 30 w 82"/>
                <a:gd name="T3" fmla="*/ 107 h 197"/>
                <a:gd name="T4" fmla="*/ 30 w 82"/>
                <a:gd name="T5" fmla="*/ 197 h 197"/>
                <a:gd name="T6" fmla="*/ 79 w 82"/>
                <a:gd name="T7" fmla="*/ 119 h 197"/>
                <a:gd name="T8" fmla="*/ 45 w 82"/>
                <a:gd name="T9" fmla="*/ 14 h 197"/>
                <a:gd name="T10" fmla="*/ 0 w 82"/>
                <a:gd name="T11" fmla="*/ 38 h 197"/>
              </a:gdLst>
              <a:ahLst/>
              <a:cxnLst>
                <a:cxn ang="0">
                  <a:pos x="T0" y="T1"/>
                </a:cxn>
                <a:cxn ang="0">
                  <a:pos x="T2" y="T3"/>
                </a:cxn>
                <a:cxn ang="0">
                  <a:pos x="T4" y="T5"/>
                </a:cxn>
                <a:cxn ang="0">
                  <a:pos x="T6" y="T7"/>
                </a:cxn>
                <a:cxn ang="0">
                  <a:pos x="T8" y="T9"/>
                </a:cxn>
                <a:cxn ang="0">
                  <a:pos x="T10" y="T11"/>
                </a:cxn>
              </a:cxnLst>
              <a:rect l="0" t="0" r="r" b="b"/>
              <a:pathLst>
                <a:path w="82" h="197">
                  <a:moveTo>
                    <a:pt x="0" y="38"/>
                  </a:moveTo>
                  <a:cubicBezTo>
                    <a:pt x="0" y="38"/>
                    <a:pt x="14" y="77"/>
                    <a:pt x="30" y="107"/>
                  </a:cubicBezTo>
                  <a:cubicBezTo>
                    <a:pt x="46" y="137"/>
                    <a:pt x="39" y="185"/>
                    <a:pt x="30" y="197"/>
                  </a:cubicBezTo>
                  <a:cubicBezTo>
                    <a:pt x="30" y="197"/>
                    <a:pt x="80" y="150"/>
                    <a:pt x="79" y="119"/>
                  </a:cubicBezTo>
                  <a:cubicBezTo>
                    <a:pt x="78" y="88"/>
                    <a:pt x="82" y="28"/>
                    <a:pt x="45" y="14"/>
                  </a:cubicBezTo>
                  <a:cubicBezTo>
                    <a:pt x="8" y="0"/>
                    <a:pt x="0" y="38"/>
                    <a:pt x="0" y="38"/>
                  </a:cubicBezTo>
                  <a:close/>
                </a:path>
              </a:pathLst>
            </a:custGeom>
            <a:solidFill>
              <a:srgbClr val="01004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任意多边形: 形状 58" descr="0e5c7158-48a4-41a2-b220-a0e22c374777"/>
            <p:cNvSpPr/>
            <p:nvPr/>
          </p:nvSpPr>
          <p:spPr bwMode="auto">
            <a:xfrm>
              <a:off x="10448864" y="2615770"/>
              <a:ext cx="340816" cy="379867"/>
            </a:xfrm>
            <a:custGeom>
              <a:avLst/>
              <a:gdLst>
                <a:gd name="T0" fmla="*/ 52 w 143"/>
                <a:gd name="T1" fmla="*/ 159 h 159"/>
                <a:gd name="T2" fmla="*/ 143 w 143"/>
                <a:gd name="T3" fmla="*/ 37 h 159"/>
                <a:gd name="T4" fmla="*/ 76 w 143"/>
                <a:gd name="T5" fmla="*/ 0 h 159"/>
                <a:gd name="T6" fmla="*/ 1 w 143"/>
                <a:gd name="T7" fmla="*/ 83 h 159"/>
                <a:gd name="T8" fmla="*/ 52 w 143"/>
                <a:gd name="T9" fmla="*/ 159 h 159"/>
              </a:gdLst>
              <a:ahLst/>
              <a:cxnLst>
                <a:cxn ang="0">
                  <a:pos x="T0" y="T1"/>
                </a:cxn>
                <a:cxn ang="0">
                  <a:pos x="T2" y="T3"/>
                </a:cxn>
                <a:cxn ang="0">
                  <a:pos x="T4" y="T5"/>
                </a:cxn>
                <a:cxn ang="0">
                  <a:pos x="T6" y="T7"/>
                </a:cxn>
                <a:cxn ang="0">
                  <a:pos x="T8" y="T9"/>
                </a:cxn>
              </a:cxnLst>
              <a:rect l="0" t="0" r="r" b="b"/>
              <a:pathLst>
                <a:path w="143" h="159">
                  <a:moveTo>
                    <a:pt x="52" y="159"/>
                  </a:moveTo>
                  <a:cubicBezTo>
                    <a:pt x="93" y="135"/>
                    <a:pt x="126" y="92"/>
                    <a:pt x="143" y="37"/>
                  </a:cubicBezTo>
                  <a:cubicBezTo>
                    <a:pt x="127" y="18"/>
                    <a:pt x="99" y="0"/>
                    <a:pt x="76" y="0"/>
                  </a:cubicBezTo>
                  <a:cubicBezTo>
                    <a:pt x="34" y="0"/>
                    <a:pt x="0" y="37"/>
                    <a:pt x="1" y="83"/>
                  </a:cubicBezTo>
                  <a:cubicBezTo>
                    <a:pt x="1" y="118"/>
                    <a:pt x="22" y="148"/>
                    <a:pt x="52" y="159"/>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形状 59" descr="2068dfcd-d267-4a3f-be66-f77ad695b1f4"/>
            <p:cNvSpPr/>
            <p:nvPr/>
          </p:nvSpPr>
          <p:spPr bwMode="auto">
            <a:xfrm>
              <a:off x="10012194" y="2665473"/>
              <a:ext cx="159757" cy="253838"/>
            </a:xfrm>
            <a:custGeom>
              <a:avLst/>
              <a:gdLst>
                <a:gd name="T0" fmla="*/ 0 w 67"/>
                <a:gd name="T1" fmla="*/ 0 h 106"/>
                <a:gd name="T2" fmla="*/ 56 w 67"/>
                <a:gd name="T3" fmla="*/ 106 h 106"/>
                <a:gd name="T4" fmla="*/ 67 w 67"/>
                <a:gd name="T5" fmla="*/ 67 h 106"/>
                <a:gd name="T6" fmla="*/ 3 w 67"/>
                <a:gd name="T7" fmla="*/ 0 h 106"/>
                <a:gd name="T8" fmla="*/ 0 w 67"/>
                <a:gd name="T9" fmla="*/ 0 h 106"/>
              </a:gdLst>
              <a:ahLst/>
              <a:cxnLst>
                <a:cxn ang="0">
                  <a:pos x="T0" y="T1"/>
                </a:cxn>
                <a:cxn ang="0">
                  <a:pos x="T2" y="T3"/>
                </a:cxn>
                <a:cxn ang="0">
                  <a:pos x="T4" y="T5"/>
                </a:cxn>
                <a:cxn ang="0">
                  <a:pos x="T6" y="T7"/>
                </a:cxn>
                <a:cxn ang="0">
                  <a:pos x="T8" y="T9"/>
                </a:cxn>
              </a:cxnLst>
              <a:rect l="0" t="0" r="r" b="b"/>
              <a:pathLst>
                <a:path w="67" h="105">
                  <a:moveTo>
                    <a:pt x="0" y="0"/>
                  </a:moveTo>
                  <a:cubicBezTo>
                    <a:pt x="10" y="42"/>
                    <a:pt x="30" y="79"/>
                    <a:pt x="56" y="106"/>
                  </a:cubicBezTo>
                  <a:cubicBezTo>
                    <a:pt x="63" y="95"/>
                    <a:pt x="67" y="82"/>
                    <a:pt x="67" y="67"/>
                  </a:cubicBezTo>
                  <a:cubicBezTo>
                    <a:pt x="66" y="30"/>
                    <a:pt x="38" y="0"/>
                    <a:pt x="3" y="0"/>
                  </a:cubicBezTo>
                  <a:cubicBezTo>
                    <a:pt x="2" y="0"/>
                    <a:pt x="1" y="0"/>
                    <a:pt x="0" y="0"/>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形状 60" descr="4d79e8a2-9811-48d0-b384-1998ede9b132"/>
            <p:cNvSpPr/>
            <p:nvPr/>
          </p:nvSpPr>
          <p:spPr bwMode="auto">
            <a:xfrm>
              <a:off x="10109823" y="2527016"/>
              <a:ext cx="126031" cy="81654"/>
            </a:xfrm>
            <a:custGeom>
              <a:avLst/>
              <a:gdLst>
                <a:gd name="T0" fmla="*/ 27 w 53"/>
                <a:gd name="T1" fmla="*/ 0 h 34"/>
                <a:gd name="T2" fmla="*/ 53 w 53"/>
                <a:gd name="T3" fmla="*/ 28 h 34"/>
                <a:gd name="T4" fmla="*/ 48 w 53"/>
                <a:gd name="T5" fmla="*/ 34 h 34"/>
                <a:gd name="T6" fmla="*/ 43 w 53"/>
                <a:gd name="T7" fmla="*/ 28 h 34"/>
                <a:gd name="T8" fmla="*/ 27 w 53"/>
                <a:gd name="T9" fmla="*/ 11 h 34"/>
                <a:gd name="T10" fmla="*/ 10 w 53"/>
                <a:gd name="T11" fmla="*/ 28 h 34"/>
                <a:gd name="T12" fmla="*/ 5 w 53"/>
                <a:gd name="T13" fmla="*/ 33 h 34"/>
                <a:gd name="T14" fmla="*/ 0 w 53"/>
                <a:gd name="T15" fmla="*/ 28 h 34"/>
                <a:gd name="T16" fmla="*/ 27 w 5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34">
                  <a:moveTo>
                    <a:pt x="27" y="0"/>
                  </a:moveTo>
                  <a:cubicBezTo>
                    <a:pt x="41" y="0"/>
                    <a:pt x="53" y="13"/>
                    <a:pt x="53" y="28"/>
                  </a:cubicBezTo>
                  <a:cubicBezTo>
                    <a:pt x="53" y="31"/>
                    <a:pt x="51" y="34"/>
                    <a:pt x="48" y="34"/>
                  </a:cubicBezTo>
                  <a:cubicBezTo>
                    <a:pt x="45" y="34"/>
                    <a:pt x="43" y="31"/>
                    <a:pt x="43" y="28"/>
                  </a:cubicBezTo>
                  <a:cubicBezTo>
                    <a:pt x="43" y="19"/>
                    <a:pt x="36" y="11"/>
                    <a:pt x="27" y="11"/>
                  </a:cubicBezTo>
                  <a:cubicBezTo>
                    <a:pt x="18" y="10"/>
                    <a:pt x="10" y="18"/>
                    <a:pt x="10" y="28"/>
                  </a:cubicBezTo>
                  <a:cubicBezTo>
                    <a:pt x="10" y="31"/>
                    <a:pt x="8" y="33"/>
                    <a:pt x="5" y="33"/>
                  </a:cubicBezTo>
                  <a:cubicBezTo>
                    <a:pt x="2" y="33"/>
                    <a:pt x="0" y="31"/>
                    <a:pt x="0" y="28"/>
                  </a:cubicBezTo>
                  <a:cubicBezTo>
                    <a:pt x="0" y="12"/>
                    <a:pt x="12" y="0"/>
                    <a:pt x="27" y="0"/>
                  </a:cubicBezTo>
                  <a:close/>
                </a:path>
              </a:pathLst>
            </a:custGeom>
            <a:solidFill>
              <a:srgbClr val="87404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61" descr="f194cb5f-e1d8-4da1-bc14-d0a86c92bc0c"/>
            <p:cNvSpPr/>
            <p:nvPr/>
          </p:nvSpPr>
          <p:spPr bwMode="auto">
            <a:xfrm>
              <a:off x="10392061" y="2530567"/>
              <a:ext cx="133131" cy="79879"/>
            </a:xfrm>
            <a:custGeom>
              <a:avLst/>
              <a:gdLst>
                <a:gd name="T0" fmla="*/ 28 w 56"/>
                <a:gd name="T1" fmla="*/ 0 h 34"/>
                <a:gd name="T2" fmla="*/ 0 w 56"/>
                <a:gd name="T3" fmla="*/ 28 h 34"/>
                <a:gd name="T4" fmla="*/ 6 w 56"/>
                <a:gd name="T5" fmla="*/ 34 h 34"/>
                <a:gd name="T6" fmla="*/ 11 w 56"/>
                <a:gd name="T7" fmla="*/ 28 h 34"/>
                <a:gd name="T8" fmla="*/ 28 w 56"/>
                <a:gd name="T9" fmla="*/ 11 h 34"/>
                <a:gd name="T10" fmla="*/ 45 w 56"/>
                <a:gd name="T11" fmla="*/ 29 h 34"/>
                <a:gd name="T12" fmla="*/ 51 w 56"/>
                <a:gd name="T13" fmla="*/ 34 h 34"/>
                <a:gd name="T14" fmla="*/ 56 w 56"/>
                <a:gd name="T15" fmla="*/ 29 h 34"/>
                <a:gd name="T16" fmla="*/ 28 w 56"/>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4">
                  <a:moveTo>
                    <a:pt x="28" y="0"/>
                  </a:moveTo>
                  <a:cubicBezTo>
                    <a:pt x="13" y="0"/>
                    <a:pt x="0" y="13"/>
                    <a:pt x="0" y="28"/>
                  </a:cubicBezTo>
                  <a:cubicBezTo>
                    <a:pt x="0" y="31"/>
                    <a:pt x="3" y="33"/>
                    <a:pt x="6" y="34"/>
                  </a:cubicBezTo>
                  <a:cubicBezTo>
                    <a:pt x="8" y="34"/>
                    <a:pt x="11" y="31"/>
                    <a:pt x="11" y="28"/>
                  </a:cubicBezTo>
                  <a:cubicBezTo>
                    <a:pt x="11" y="19"/>
                    <a:pt x="19" y="11"/>
                    <a:pt x="28" y="11"/>
                  </a:cubicBezTo>
                  <a:cubicBezTo>
                    <a:pt x="38" y="11"/>
                    <a:pt x="46" y="19"/>
                    <a:pt x="45" y="29"/>
                  </a:cubicBezTo>
                  <a:cubicBezTo>
                    <a:pt x="45" y="32"/>
                    <a:pt x="48" y="34"/>
                    <a:pt x="51" y="34"/>
                  </a:cubicBezTo>
                  <a:cubicBezTo>
                    <a:pt x="54" y="34"/>
                    <a:pt x="56" y="32"/>
                    <a:pt x="56" y="29"/>
                  </a:cubicBezTo>
                  <a:cubicBezTo>
                    <a:pt x="56" y="13"/>
                    <a:pt x="44" y="0"/>
                    <a:pt x="28" y="0"/>
                  </a:cubicBezTo>
                  <a:close/>
                </a:path>
              </a:pathLst>
            </a:custGeom>
            <a:solidFill>
              <a:srgbClr val="87404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62" descr="95c3a775-ed35-4ac3-b7ed-73efd2fc6a7f"/>
            <p:cNvSpPr/>
            <p:nvPr/>
          </p:nvSpPr>
          <p:spPr bwMode="auto">
            <a:xfrm>
              <a:off x="10381411" y="2400985"/>
              <a:ext cx="179284" cy="111831"/>
            </a:xfrm>
            <a:custGeom>
              <a:avLst/>
              <a:gdLst>
                <a:gd name="T0" fmla="*/ 0 w 75"/>
                <a:gd name="T1" fmla="*/ 18 h 47"/>
                <a:gd name="T2" fmla="*/ 66 w 75"/>
                <a:gd name="T3" fmla="*/ 42 h 47"/>
                <a:gd name="T4" fmla="*/ 70 w 75"/>
                <a:gd name="T5" fmla="*/ 28 h 47"/>
                <a:gd name="T6" fmla="*/ 6 w 75"/>
                <a:gd name="T7" fmla="*/ 2 h 47"/>
                <a:gd name="T8" fmla="*/ 0 w 75"/>
                <a:gd name="T9" fmla="*/ 18 h 47"/>
              </a:gdLst>
              <a:ahLst/>
              <a:cxnLst>
                <a:cxn ang="0">
                  <a:pos x="T0" y="T1"/>
                </a:cxn>
                <a:cxn ang="0">
                  <a:pos x="T2" y="T3"/>
                </a:cxn>
                <a:cxn ang="0">
                  <a:pos x="T4" y="T5"/>
                </a:cxn>
                <a:cxn ang="0">
                  <a:pos x="T6" y="T7"/>
                </a:cxn>
                <a:cxn ang="0">
                  <a:pos x="T8" y="T9"/>
                </a:cxn>
              </a:cxnLst>
              <a:rect l="0" t="0" r="r" b="b"/>
              <a:pathLst>
                <a:path w="75" h="47">
                  <a:moveTo>
                    <a:pt x="0" y="18"/>
                  </a:moveTo>
                  <a:cubicBezTo>
                    <a:pt x="0" y="18"/>
                    <a:pt x="62" y="47"/>
                    <a:pt x="66" y="42"/>
                  </a:cubicBezTo>
                  <a:cubicBezTo>
                    <a:pt x="71" y="38"/>
                    <a:pt x="75" y="32"/>
                    <a:pt x="70" y="28"/>
                  </a:cubicBezTo>
                  <a:cubicBezTo>
                    <a:pt x="64" y="24"/>
                    <a:pt x="10" y="0"/>
                    <a:pt x="6" y="2"/>
                  </a:cubicBezTo>
                  <a:cubicBezTo>
                    <a:pt x="2" y="3"/>
                    <a:pt x="0" y="8"/>
                    <a:pt x="0" y="18"/>
                  </a:cubicBezTo>
                  <a:close/>
                </a:path>
              </a:pathLst>
            </a:custGeom>
            <a:solidFill>
              <a:srgbClr val="01004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任意多边形: 形状 63" descr="0ff3f6ed-dedd-4278-af82-e8e5b7b039e9"/>
            <p:cNvSpPr/>
            <p:nvPr/>
          </p:nvSpPr>
          <p:spPr bwMode="auto">
            <a:xfrm>
              <a:off x="10074321" y="2413411"/>
              <a:ext cx="166858" cy="102955"/>
            </a:xfrm>
            <a:custGeom>
              <a:avLst/>
              <a:gdLst>
                <a:gd name="T0" fmla="*/ 69 w 70"/>
                <a:gd name="T1" fmla="*/ 14 h 43"/>
                <a:gd name="T2" fmla="*/ 7 w 70"/>
                <a:gd name="T3" fmla="*/ 39 h 43"/>
                <a:gd name="T4" fmla="*/ 5 w 70"/>
                <a:gd name="T5" fmla="*/ 24 h 43"/>
                <a:gd name="T6" fmla="*/ 64 w 70"/>
                <a:gd name="T7" fmla="*/ 1 h 43"/>
                <a:gd name="T8" fmla="*/ 69 w 70"/>
                <a:gd name="T9" fmla="*/ 14 h 43"/>
              </a:gdLst>
              <a:ahLst/>
              <a:cxnLst>
                <a:cxn ang="0">
                  <a:pos x="T0" y="T1"/>
                </a:cxn>
                <a:cxn ang="0">
                  <a:pos x="T2" y="T3"/>
                </a:cxn>
                <a:cxn ang="0">
                  <a:pos x="T4" y="T5"/>
                </a:cxn>
                <a:cxn ang="0">
                  <a:pos x="T6" y="T7"/>
                </a:cxn>
                <a:cxn ang="0">
                  <a:pos x="T8" y="T9"/>
                </a:cxn>
              </a:cxnLst>
              <a:rect l="0" t="0" r="r" b="b"/>
              <a:pathLst>
                <a:path w="70" h="43">
                  <a:moveTo>
                    <a:pt x="69" y="14"/>
                  </a:moveTo>
                  <a:cubicBezTo>
                    <a:pt x="69" y="14"/>
                    <a:pt x="11" y="43"/>
                    <a:pt x="7" y="39"/>
                  </a:cubicBezTo>
                  <a:cubicBezTo>
                    <a:pt x="4" y="34"/>
                    <a:pt x="0" y="28"/>
                    <a:pt x="5" y="24"/>
                  </a:cubicBezTo>
                  <a:cubicBezTo>
                    <a:pt x="10" y="21"/>
                    <a:pt x="60" y="0"/>
                    <a:pt x="64" y="1"/>
                  </a:cubicBezTo>
                  <a:cubicBezTo>
                    <a:pt x="67" y="3"/>
                    <a:pt x="70" y="5"/>
                    <a:pt x="69" y="14"/>
                  </a:cubicBezTo>
                  <a:close/>
                </a:path>
              </a:pathLst>
            </a:custGeom>
            <a:solidFill>
              <a:srgbClr val="01004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形状 64" descr="f838d2b3-15e0-46cc-844b-2cf618546c77"/>
            <p:cNvSpPr/>
            <p:nvPr/>
          </p:nvSpPr>
          <p:spPr bwMode="auto">
            <a:xfrm>
              <a:off x="10267805" y="2532341"/>
              <a:ext cx="78103" cy="154433"/>
            </a:xfrm>
            <a:custGeom>
              <a:avLst/>
              <a:gdLst>
                <a:gd name="T0" fmla="*/ 29 w 33"/>
                <a:gd name="T1" fmla="*/ 60 h 65"/>
                <a:gd name="T2" fmla="*/ 1 w 33"/>
                <a:gd name="T3" fmla="*/ 60 h 65"/>
                <a:gd name="T4" fmla="*/ 0 w 33"/>
                <a:gd name="T5" fmla="*/ 50 h 65"/>
                <a:gd name="T6" fmla="*/ 16 w 33"/>
                <a:gd name="T7" fmla="*/ 0 h 65"/>
                <a:gd name="T8" fmla="*/ 18 w 33"/>
                <a:gd name="T9" fmla="*/ 0 h 65"/>
                <a:gd name="T10" fmla="*/ 29 w 33"/>
                <a:gd name="T11" fmla="*/ 60 h 65"/>
              </a:gdLst>
              <a:ahLst/>
              <a:cxnLst>
                <a:cxn ang="0">
                  <a:pos x="T0" y="T1"/>
                </a:cxn>
                <a:cxn ang="0">
                  <a:pos x="T2" y="T3"/>
                </a:cxn>
                <a:cxn ang="0">
                  <a:pos x="T4" y="T5"/>
                </a:cxn>
                <a:cxn ang="0">
                  <a:pos x="T6" y="T7"/>
                </a:cxn>
                <a:cxn ang="0">
                  <a:pos x="T8" y="T9"/>
                </a:cxn>
                <a:cxn ang="0">
                  <a:pos x="T10" y="T11"/>
                </a:cxn>
              </a:cxnLst>
              <a:rect l="0" t="0" r="r" b="b"/>
              <a:pathLst>
                <a:path w="33" h="65">
                  <a:moveTo>
                    <a:pt x="29" y="60"/>
                  </a:moveTo>
                  <a:cubicBezTo>
                    <a:pt x="25" y="65"/>
                    <a:pt x="6" y="65"/>
                    <a:pt x="1" y="60"/>
                  </a:cubicBezTo>
                  <a:cubicBezTo>
                    <a:pt x="0" y="59"/>
                    <a:pt x="0" y="56"/>
                    <a:pt x="0" y="50"/>
                  </a:cubicBezTo>
                  <a:cubicBezTo>
                    <a:pt x="1" y="33"/>
                    <a:pt x="9" y="0"/>
                    <a:pt x="16" y="0"/>
                  </a:cubicBezTo>
                  <a:cubicBezTo>
                    <a:pt x="17" y="0"/>
                    <a:pt x="17" y="0"/>
                    <a:pt x="18" y="0"/>
                  </a:cubicBezTo>
                  <a:cubicBezTo>
                    <a:pt x="26" y="6"/>
                    <a:pt x="33" y="56"/>
                    <a:pt x="29" y="60"/>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65" descr="6424c7af-4cf7-41e2-a690-326d0f4450f5"/>
            <p:cNvSpPr/>
            <p:nvPr/>
          </p:nvSpPr>
          <p:spPr bwMode="auto">
            <a:xfrm>
              <a:off x="10267805" y="2532341"/>
              <a:ext cx="78103" cy="154433"/>
            </a:xfrm>
            <a:custGeom>
              <a:avLst/>
              <a:gdLst>
                <a:gd name="T0" fmla="*/ 29 w 33"/>
                <a:gd name="T1" fmla="*/ 60 h 65"/>
                <a:gd name="T2" fmla="*/ 1 w 33"/>
                <a:gd name="T3" fmla="*/ 60 h 65"/>
                <a:gd name="T4" fmla="*/ 0 w 33"/>
                <a:gd name="T5" fmla="*/ 50 h 65"/>
                <a:gd name="T6" fmla="*/ 18 w 33"/>
                <a:gd name="T7" fmla="*/ 0 h 65"/>
                <a:gd name="T8" fmla="*/ 29 w 33"/>
                <a:gd name="T9" fmla="*/ 60 h 65"/>
              </a:gdLst>
              <a:ahLst/>
              <a:cxnLst>
                <a:cxn ang="0">
                  <a:pos x="T0" y="T1"/>
                </a:cxn>
                <a:cxn ang="0">
                  <a:pos x="T2" y="T3"/>
                </a:cxn>
                <a:cxn ang="0">
                  <a:pos x="T4" y="T5"/>
                </a:cxn>
                <a:cxn ang="0">
                  <a:pos x="T6" y="T7"/>
                </a:cxn>
                <a:cxn ang="0">
                  <a:pos x="T8" y="T9"/>
                </a:cxn>
              </a:cxnLst>
              <a:rect l="0" t="0" r="r" b="b"/>
              <a:pathLst>
                <a:path w="33" h="65">
                  <a:moveTo>
                    <a:pt x="29" y="60"/>
                  </a:moveTo>
                  <a:cubicBezTo>
                    <a:pt x="25" y="65"/>
                    <a:pt x="6" y="65"/>
                    <a:pt x="1" y="60"/>
                  </a:cubicBezTo>
                  <a:cubicBezTo>
                    <a:pt x="0" y="59"/>
                    <a:pt x="0" y="56"/>
                    <a:pt x="0" y="50"/>
                  </a:cubicBezTo>
                  <a:cubicBezTo>
                    <a:pt x="20" y="44"/>
                    <a:pt x="20" y="16"/>
                    <a:pt x="18" y="0"/>
                  </a:cubicBezTo>
                  <a:cubicBezTo>
                    <a:pt x="26" y="6"/>
                    <a:pt x="33" y="56"/>
                    <a:pt x="29" y="60"/>
                  </a:cubicBezTo>
                  <a:close/>
                </a:path>
              </a:pathLst>
            </a:custGeom>
            <a:solidFill>
              <a:srgbClr val="43274D">
                <a:alpha val="10000"/>
              </a:srgbClr>
            </a:solidFill>
            <a:ln>
              <a:noFill/>
            </a:ln>
          </p:spPr>
          <p:txBody>
            <a:bodyPr anchor="ctr"/>
            <a:lstStyle/>
            <a:p>
              <a:pPr algn="ctr"/>
              <a:endParaRPr/>
            </a:p>
          </p:txBody>
        </p:sp>
        <p:sp>
          <p:nvSpPr>
            <p:cNvPr id="67" name="任意多边形: 形状 66" descr="580d1c16-d151-44a2-bfca-abbd0d876383"/>
            <p:cNvSpPr/>
            <p:nvPr/>
          </p:nvSpPr>
          <p:spPr bwMode="auto">
            <a:xfrm>
              <a:off x="10223428" y="2740026"/>
              <a:ext cx="168633" cy="63903"/>
            </a:xfrm>
            <a:custGeom>
              <a:avLst/>
              <a:gdLst>
                <a:gd name="T0" fmla="*/ 0 w 70"/>
                <a:gd name="T1" fmla="*/ 1 h 27"/>
                <a:gd name="T2" fmla="*/ 35 w 70"/>
                <a:gd name="T3" fmla="*/ 5 h 27"/>
                <a:gd name="T4" fmla="*/ 70 w 70"/>
                <a:gd name="T5" fmla="*/ 0 h 27"/>
                <a:gd name="T6" fmla="*/ 36 w 70"/>
                <a:gd name="T7" fmla="*/ 26 h 27"/>
                <a:gd name="T8" fmla="*/ 0 w 70"/>
                <a:gd name="T9" fmla="*/ 1 h 27"/>
              </a:gdLst>
              <a:ahLst/>
              <a:cxnLst>
                <a:cxn ang="0">
                  <a:pos x="T0" y="T1"/>
                </a:cxn>
                <a:cxn ang="0">
                  <a:pos x="T2" y="T3"/>
                </a:cxn>
                <a:cxn ang="0">
                  <a:pos x="T4" y="T5"/>
                </a:cxn>
                <a:cxn ang="0">
                  <a:pos x="T6" y="T7"/>
                </a:cxn>
                <a:cxn ang="0">
                  <a:pos x="T8" y="T9"/>
                </a:cxn>
              </a:cxnLst>
              <a:rect l="0" t="0" r="r" b="b"/>
              <a:pathLst>
                <a:path w="70" h="27">
                  <a:moveTo>
                    <a:pt x="0" y="1"/>
                  </a:moveTo>
                  <a:cubicBezTo>
                    <a:pt x="0" y="1"/>
                    <a:pt x="19" y="5"/>
                    <a:pt x="35" y="5"/>
                  </a:cubicBezTo>
                  <a:cubicBezTo>
                    <a:pt x="51" y="5"/>
                    <a:pt x="70" y="0"/>
                    <a:pt x="70" y="0"/>
                  </a:cubicBezTo>
                  <a:cubicBezTo>
                    <a:pt x="70" y="0"/>
                    <a:pt x="61" y="26"/>
                    <a:pt x="36" y="26"/>
                  </a:cubicBezTo>
                  <a:cubicBezTo>
                    <a:pt x="10" y="27"/>
                    <a:pt x="0" y="1"/>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任意多边形: 形状 67" descr="342635a2-c290-45ef-8baf-f7f3c6b57950"/>
            <p:cNvSpPr/>
            <p:nvPr/>
          </p:nvSpPr>
          <p:spPr bwMode="auto">
            <a:xfrm>
              <a:off x="9827585" y="1832958"/>
              <a:ext cx="1024223" cy="811213"/>
            </a:xfrm>
            <a:custGeom>
              <a:avLst/>
              <a:gdLst>
                <a:gd name="T0" fmla="*/ 355 w 429"/>
                <a:gd name="T1" fmla="*/ 43 h 340"/>
                <a:gd name="T2" fmla="*/ 248 w 429"/>
                <a:gd name="T3" fmla="*/ 24 h 340"/>
                <a:gd name="T4" fmla="*/ 176 w 429"/>
                <a:gd name="T5" fmla="*/ 17 h 340"/>
                <a:gd name="T6" fmla="*/ 123 w 429"/>
                <a:gd name="T7" fmla="*/ 57 h 340"/>
                <a:gd name="T8" fmla="*/ 65 w 429"/>
                <a:gd name="T9" fmla="*/ 82 h 340"/>
                <a:gd name="T10" fmla="*/ 11 w 429"/>
                <a:gd name="T11" fmla="*/ 159 h 340"/>
                <a:gd name="T12" fmla="*/ 14 w 429"/>
                <a:gd name="T13" fmla="*/ 244 h 340"/>
                <a:gd name="T14" fmla="*/ 6 w 429"/>
                <a:gd name="T15" fmla="*/ 340 h 340"/>
                <a:gd name="T16" fmla="*/ 38 w 429"/>
                <a:gd name="T17" fmla="*/ 307 h 340"/>
                <a:gd name="T18" fmla="*/ 51 w 429"/>
                <a:gd name="T19" fmla="*/ 278 h 340"/>
                <a:gd name="T20" fmla="*/ 58 w 429"/>
                <a:gd name="T21" fmla="*/ 275 h 340"/>
                <a:gd name="T22" fmla="*/ 90 w 429"/>
                <a:gd name="T23" fmla="*/ 340 h 340"/>
                <a:gd name="T24" fmla="*/ 85 w 429"/>
                <a:gd name="T25" fmla="*/ 265 h 340"/>
                <a:gd name="T26" fmla="*/ 85 w 429"/>
                <a:gd name="T27" fmla="*/ 265 h 340"/>
                <a:gd name="T28" fmla="*/ 90 w 429"/>
                <a:gd name="T29" fmla="*/ 260 h 340"/>
                <a:gd name="T30" fmla="*/ 123 w 429"/>
                <a:gd name="T31" fmla="*/ 208 h 340"/>
                <a:gd name="T32" fmla="*/ 188 w 429"/>
                <a:gd name="T33" fmla="*/ 184 h 340"/>
                <a:gd name="T34" fmla="*/ 264 w 429"/>
                <a:gd name="T35" fmla="*/ 148 h 340"/>
                <a:gd name="T36" fmla="*/ 236 w 429"/>
                <a:gd name="T37" fmla="*/ 191 h 340"/>
                <a:gd name="T38" fmla="*/ 199 w 429"/>
                <a:gd name="T39" fmla="*/ 220 h 340"/>
                <a:gd name="T40" fmla="*/ 188 w 429"/>
                <a:gd name="T41" fmla="*/ 256 h 340"/>
                <a:gd name="T42" fmla="*/ 232 w 429"/>
                <a:gd name="T43" fmla="*/ 218 h 340"/>
                <a:gd name="T44" fmla="*/ 273 w 429"/>
                <a:gd name="T45" fmla="*/ 206 h 340"/>
                <a:gd name="T46" fmla="*/ 324 w 429"/>
                <a:gd name="T47" fmla="*/ 148 h 340"/>
                <a:gd name="T48" fmla="*/ 315 w 429"/>
                <a:gd name="T49" fmla="*/ 176 h 340"/>
                <a:gd name="T50" fmla="*/ 298 w 429"/>
                <a:gd name="T51" fmla="*/ 206 h 340"/>
                <a:gd name="T52" fmla="*/ 327 w 429"/>
                <a:gd name="T53" fmla="*/ 212 h 340"/>
                <a:gd name="T54" fmla="*/ 393 w 429"/>
                <a:gd name="T55" fmla="*/ 167 h 340"/>
                <a:gd name="T56" fmla="*/ 355 w 429"/>
                <a:gd name="T57" fmla="*/ 43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9" h="340">
                  <a:moveTo>
                    <a:pt x="355" y="43"/>
                  </a:moveTo>
                  <a:cubicBezTo>
                    <a:pt x="280" y="0"/>
                    <a:pt x="281" y="23"/>
                    <a:pt x="248" y="24"/>
                  </a:cubicBezTo>
                  <a:cubicBezTo>
                    <a:pt x="216" y="25"/>
                    <a:pt x="204" y="1"/>
                    <a:pt x="176" y="17"/>
                  </a:cubicBezTo>
                  <a:cubicBezTo>
                    <a:pt x="148" y="33"/>
                    <a:pt x="149" y="55"/>
                    <a:pt x="123" y="57"/>
                  </a:cubicBezTo>
                  <a:cubicBezTo>
                    <a:pt x="96" y="60"/>
                    <a:pt x="67" y="55"/>
                    <a:pt x="65" y="82"/>
                  </a:cubicBezTo>
                  <a:cubicBezTo>
                    <a:pt x="63" y="109"/>
                    <a:pt x="23" y="122"/>
                    <a:pt x="11" y="159"/>
                  </a:cubicBezTo>
                  <a:cubicBezTo>
                    <a:pt x="0" y="195"/>
                    <a:pt x="16" y="214"/>
                    <a:pt x="14" y="244"/>
                  </a:cubicBezTo>
                  <a:cubicBezTo>
                    <a:pt x="13" y="275"/>
                    <a:pt x="30" y="306"/>
                    <a:pt x="6" y="340"/>
                  </a:cubicBezTo>
                  <a:cubicBezTo>
                    <a:pt x="6" y="340"/>
                    <a:pt x="30" y="323"/>
                    <a:pt x="38" y="307"/>
                  </a:cubicBezTo>
                  <a:cubicBezTo>
                    <a:pt x="46" y="290"/>
                    <a:pt x="39" y="285"/>
                    <a:pt x="51" y="278"/>
                  </a:cubicBezTo>
                  <a:cubicBezTo>
                    <a:pt x="53" y="277"/>
                    <a:pt x="56" y="276"/>
                    <a:pt x="58" y="275"/>
                  </a:cubicBezTo>
                  <a:cubicBezTo>
                    <a:pt x="64" y="309"/>
                    <a:pt x="90" y="340"/>
                    <a:pt x="90" y="340"/>
                  </a:cubicBezTo>
                  <a:cubicBezTo>
                    <a:pt x="77" y="316"/>
                    <a:pt x="85" y="265"/>
                    <a:pt x="85" y="265"/>
                  </a:cubicBezTo>
                  <a:cubicBezTo>
                    <a:pt x="85" y="265"/>
                    <a:pt x="85" y="265"/>
                    <a:pt x="85" y="265"/>
                  </a:cubicBezTo>
                  <a:cubicBezTo>
                    <a:pt x="87" y="263"/>
                    <a:pt x="88" y="262"/>
                    <a:pt x="90" y="260"/>
                  </a:cubicBezTo>
                  <a:cubicBezTo>
                    <a:pt x="103" y="246"/>
                    <a:pt x="98" y="221"/>
                    <a:pt x="123" y="208"/>
                  </a:cubicBezTo>
                  <a:cubicBezTo>
                    <a:pt x="148" y="196"/>
                    <a:pt x="167" y="200"/>
                    <a:pt x="188" y="184"/>
                  </a:cubicBezTo>
                  <a:cubicBezTo>
                    <a:pt x="209" y="168"/>
                    <a:pt x="264" y="148"/>
                    <a:pt x="264" y="148"/>
                  </a:cubicBezTo>
                  <a:cubicBezTo>
                    <a:pt x="264" y="148"/>
                    <a:pt x="254" y="177"/>
                    <a:pt x="236" y="191"/>
                  </a:cubicBezTo>
                  <a:cubicBezTo>
                    <a:pt x="218" y="205"/>
                    <a:pt x="210" y="204"/>
                    <a:pt x="199" y="220"/>
                  </a:cubicBezTo>
                  <a:cubicBezTo>
                    <a:pt x="188" y="236"/>
                    <a:pt x="188" y="256"/>
                    <a:pt x="188" y="256"/>
                  </a:cubicBezTo>
                  <a:cubicBezTo>
                    <a:pt x="188" y="256"/>
                    <a:pt x="216" y="222"/>
                    <a:pt x="232" y="218"/>
                  </a:cubicBezTo>
                  <a:cubicBezTo>
                    <a:pt x="247" y="213"/>
                    <a:pt x="263" y="215"/>
                    <a:pt x="273" y="206"/>
                  </a:cubicBezTo>
                  <a:cubicBezTo>
                    <a:pt x="284" y="196"/>
                    <a:pt x="298" y="154"/>
                    <a:pt x="324" y="148"/>
                  </a:cubicBezTo>
                  <a:cubicBezTo>
                    <a:pt x="324" y="148"/>
                    <a:pt x="316" y="159"/>
                    <a:pt x="315" y="176"/>
                  </a:cubicBezTo>
                  <a:cubicBezTo>
                    <a:pt x="314" y="192"/>
                    <a:pt x="311" y="204"/>
                    <a:pt x="298" y="206"/>
                  </a:cubicBezTo>
                  <a:cubicBezTo>
                    <a:pt x="298" y="206"/>
                    <a:pt x="311" y="218"/>
                    <a:pt x="327" y="212"/>
                  </a:cubicBezTo>
                  <a:cubicBezTo>
                    <a:pt x="344" y="206"/>
                    <a:pt x="356" y="161"/>
                    <a:pt x="393" y="167"/>
                  </a:cubicBezTo>
                  <a:cubicBezTo>
                    <a:pt x="393" y="167"/>
                    <a:pt x="429" y="85"/>
                    <a:pt x="355" y="43"/>
                  </a:cubicBezTo>
                  <a:close/>
                </a:path>
              </a:pathLst>
            </a:custGeom>
            <a:solidFill>
              <a:srgbClr val="0C0A5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形状 68" descr="90d1d839-46b8-4853-b102-fd4645805a14"/>
            <p:cNvSpPr/>
            <p:nvPr/>
          </p:nvSpPr>
          <p:spPr bwMode="auto">
            <a:xfrm>
              <a:off x="10060120" y="2076146"/>
              <a:ext cx="367442" cy="220110"/>
            </a:xfrm>
            <a:custGeom>
              <a:avLst/>
              <a:gdLst>
                <a:gd name="T0" fmla="*/ 0 w 154"/>
                <a:gd name="T1" fmla="*/ 92 h 92"/>
                <a:gd name="T2" fmla="*/ 42 w 154"/>
                <a:gd name="T3" fmla="*/ 55 h 92"/>
                <a:gd name="T4" fmla="*/ 110 w 154"/>
                <a:gd name="T5" fmla="*/ 30 h 92"/>
                <a:gd name="T6" fmla="*/ 154 w 154"/>
                <a:gd name="T7" fmla="*/ 0 h 92"/>
              </a:gdLst>
              <a:ahLst/>
              <a:cxnLst>
                <a:cxn ang="0">
                  <a:pos x="T0" y="T1"/>
                </a:cxn>
                <a:cxn ang="0">
                  <a:pos x="T2" y="T3"/>
                </a:cxn>
                <a:cxn ang="0">
                  <a:pos x="T4" y="T5"/>
                </a:cxn>
                <a:cxn ang="0">
                  <a:pos x="T6" y="T7"/>
                </a:cxn>
              </a:cxnLst>
              <a:rect l="0" t="0" r="r" b="b"/>
              <a:pathLst>
                <a:path w="154" h="92">
                  <a:moveTo>
                    <a:pt x="0" y="92"/>
                  </a:moveTo>
                  <a:cubicBezTo>
                    <a:pt x="0" y="92"/>
                    <a:pt x="9" y="58"/>
                    <a:pt x="42" y="55"/>
                  </a:cubicBezTo>
                  <a:cubicBezTo>
                    <a:pt x="75" y="53"/>
                    <a:pt x="103" y="47"/>
                    <a:pt x="110" y="30"/>
                  </a:cubicBezTo>
                  <a:cubicBezTo>
                    <a:pt x="117" y="13"/>
                    <a:pt x="140" y="4"/>
                    <a:pt x="154" y="0"/>
                  </a:cubicBezTo>
                </a:path>
              </a:pathLst>
            </a:custGeom>
            <a:noFill/>
            <a:ln w="9525" cap="rnd">
              <a:solidFill>
                <a:srgbClr val="100D7D"/>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70" name="任意多边形: 形状 69" descr="e146c575-6baf-4ede-a855-c06f849ca36c"/>
            <p:cNvSpPr/>
            <p:nvPr/>
          </p:nvSpPr>
          <p:spPr bwMode="auto">
            <a:xfrm>
              <a:off x="9918114" y="2060169"/>
              <a:ext cx="218335" cy="179284"/>
            </a:xfrm>
            <a:custGeom>
              <a:avLst/>
              <a:gdLst>
                <a:gd name="T0" fmla="*/ 8 w 91"/>
                <a:gd name="T1" fmla="*/ 75 h 75"/>
                <a:gd name="T2" fmla="*/ 29 w 91"/>
                <a:gd name="T3" fmla="*/ 34 h 75"/>
                <a:gd name="T4" fmla="*/ 91 w 91"/>
                <a:gd name="T5" fmla="*/ 0 h 75"/>
              </a:gdLst>
              <a:ahLst/>
              <a:cxnLst>
                <a:cxn ang="0">
                  <a:pos x="T0" y="T1"/>
                </a:cxn>
                <a:cxn ang="0">
                  <a:pos x="T2" y="T3"/>
                </a:cxn>
                <a:cxn ang="0">
                  <a:pos x="T4" y="T5"/>
                </a:cxn>
              </a:cxnLst>
              <a:rect l="0" t="0" r="r" b="b"/>
              <a:pathLst>
                <a:path w="91" h="75">
                  <a:moveTo>
                    <a:pt x="8" y="75"/>
                  </a:moveTo>
                  <a:cubicBezTo>
                    <a:pt x="8" y="75"/>
                    <a:pt x="0" y="44"/>
                    <a:pt x="29" y="34"/>
                  </a:cubicBezTo>
                  <a:cubicBezTo>
                    <a:pt x="59" y="24"/>
                    <a:pt x="91" y="14"/>
                    <a:pt x="91" y="0"/>
                  </a:cubicBezTo>
                </a:path>
              </a:pathLst>
            </a:custGeom>
            <a:noFill/>
            <a:ln w="9525" cap="rnd">
              <a:solidFill>
                <a:srgbClr val="100D7D"/>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71" name="任意多边形: 形状 70" descr="591d9776-3713-440b-b956-7d3ea472aa49"/>
            <p:cNvSpPr/>
            <p:nvPr/>
          </p:nvSpPr>
          <p:spPr bwMode="auto">
            <a:xfrm>
              <a:off x="7576781" y="2887358"/>
              <a:ext cx="1918865" cy="1239008"/>
            </a:xfrm>
            <a:custGeom>
              <a:avLst/>
              <a:gdLst>
                <a:gd name="T0" fmla="*/ 778 w 804"/>
                <a:gd name="T1" fmla="*/ 519 h 519"/>
                <a:gd name="T2" fmla="*/ 61 w 804"/>
                <a:gd name="T3" fmla="*/ 519 h 519"/>
                <a:gd name="T4" fmla="*/ 37 w 804"/>
                <a:gd name="T5" fmla="*/ 496 h 519"/>
                <a:gd name="T6" fmla="*/ 1 w 804"/>
                <a:gd name="T7" fmla="*/ 26 h 519"/>
                <a:gd name="T8" fmla="*/ 25 w 804"/>
                <a:gd name="T9" fmla="*/ 0 h 519"/>
                <a:gd name="T10" fmla="*/ 742 w 804"/>
                <a:gd name="T11" fmla="*/ 0 h 519"/>
                <a:gd name="T12" fmla="*/ 767 w 804"/>
                <a:gd name="T13" fmla="*/ 23 h 519"/>
                <a:gd name="T14" fmla="*/ 803 w 804"/>
                <a:gd name="T15" fmla="*/ 492 h 519"/>
                <a:gd name="T16" fmla="*/ 778 w 804"/>
                <a:gd name="T17" fmla="*/ 51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4" h="519">
                  <a:moveTo>
                    <a:pt x="778" y="519"/>
                  </a:moveTo>
                  <a:cubicBezTo>
                    <a:pt x="61" y="519"/>
                    <a:pt x="61" y="519"/>
                    <a:pt x="61" y="519"/>
                  </a:cubicBezTo>
                  <a:cubicBezTo>
                    <a:pt x="49" y="519"/>
                    <a:pt x="38" y="509"/>
                    <a:pt x="37" y="496"/>
                  </a:cubicBezTo>
                  <a:cubicBezTo>
                    <a:pt x="1" y="26"/>
                    <a:pt x="1" y="26"/>
                    <a:pt x="1" y="26"/>
                  </a:cubicBezTo>
                  <a:cubicBezTo>
                    <a:pt x="0" y="12"/>
                    <a:pt x="11" y="0"/>
                    <a:pt x="25" y="0"/>
                  </a:cubicBezTo>
                  <a:cubicBezTo>
                    <a:pt x="742" y="0"/>
                    <a:pt x="742" y="0"/>
                    <a:pt x="742" y="0"/>
                  </a:cubicBezTo>
                  <a:cubicBezTo>
                    <a:pt x="755" y="0"/>
                    <a:pt x="766" y="10"/>
                    <a:pt x="767" y="23"/>
                  </a:cubicBezTo>
                  <a:cubicBezTo>
                    <a:pt x="803" y="492"/>
                    <a:pt x="803" y="492"/>
                    <a:pt x="803" y="492"/>
                  </a:cubicBezTo>
                  <a:cubicBezTo>
                    <a:pt x="804" y="506"/>
                    <a:pt x="793" y="519"/>
                    <a:pt x="778" y="519"/>
                  </a:cubicBezTo>
                </a:path>
              </a:pathLst>
            </a:custGeom>
            <a:solidFill>
              <a:srgbClr val="C5D5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71" descr="a2fd15c7-79b7-408b-91fe-6c68ab896b23"/>
            <p:cNvSpPr/>
            <p:nvPr/>
          </p:nvSpPr>
          <p:spPr bwMode="auto">
            <a:xfrm>
              <a:off x="8276163" y="3911580"/>
              <a:ext cx="81654" cy="214786"/>
            </a:xfrm>
            <a:custGeom>
              <a:avLst/>
              <a:gdLst>
                <a:gd name="T0" fmla="*/ 46 w 46"/>
                <a:gd name="T1" fmla="*/ 0 h 121"/>
                <a:gd name="T2" fmla="*/ 0 w 46"/>
                <a:gd name="T3" fmla="*/ 121 h 121"/>
                <a:gd name="T4" fmla="*/ 46 w 46"/>
                <a:gd name="T5" fmla="*/ 121 h 121"/>
                <a:gd name="T6" fmla="*/ 46 w 46"/>
                <a:gd name="T7" fmla="*/ 0 h 121"/>
              </a:gdLst>
              <a:ahLst/>
              <a:cxnLst>
                <a:cxn ang="0">
                  <a:pos x="T0" y="T1"/>
                </a:cxn>
                <a:cxn ang="0">
                  <a:pos x="T2" y="T3"/>
                </a:cxn>
                <a:cxn ang="0">
                  <a:pos x="T4" y="T5"/>
                </a:cxn>
                <a:cxn ang="0">
                  <a:pos x="T6" y="T7"/>
                </a:cxn>
              </a:cxnLst>
              <a:rect l="0" t="0" r="r" b="b"/>
              <a:pathLst>
                <a:path w="46" h="120">
                  <a:moveTo>
                    <a:pt x="46" y="0"/>
                  </a:moveTo>
                  <a:lnTo>
                    <a:pt x="0" y="121"/>
                  </a:lnTo>
                  <a:lnTo>
                    <a:pt x="46" y="121"/>
                  </a:lnTo>
                  <a:lnTo>
                    <a:pt x="46" y="0"/>
                  </a:lnTo>
                  <a:close/>
                </a:path>
              </a:pathLst>
            </a:custGeom>
            <a:solidFill>
              <a:srgbClr val="BDCC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72" descr="e8f2487c-2b35-4657-8474-3feb864e8d81"/>
            <p:cNvSpPr/>
            <p:nvPr/>
          </p:nvSpPr>
          <p:spPr bwMode="auto">
            <a:xfrm>
              <a:off x="8276163" y="3911580"/>
              <a:ext cx="81654" cy="214786"/>
            </a:xfrm>
            <a:custGeom>
              <a:avLst/>
              <a:gdLst>
                <a:gd name="T0" fmla="*/ 46 w 46"/>
                <a:gd name="T1" fmla="*/ 0 h 121"/>
                <a:gd name="T2" fmla="*/ 0 w 46"/>
                <a:gd name="T3" fmla="*/ 121 h 121"/>
                <a:gd name="T4" fmla="*/ 46 w 46"/>
                <a:gd name="T5" fmla="*/ 121 h 121"/>
                <a:gd name="T6" fmla="*/ 46 w 46"/>
                <a:gd name="T7" fmla="*/ 0 h 121"/>
              </a:gdLst>
              <a:ahLst/>
              <a:cxnLst>
                <a:cxn ang="0">
                  <a:pos x="T0" y="T1"/>
                </a:cxn>
                <a:cxn ang="0">
                  <a:pos x="T2" y="T3"/>
                </a:cxn>
                <a:cxn ang="0">
                  <a:pos x="T4" y="T5"/>
                </a:cxn>
                <a:cxn ang="0">
                  <a:pos x="T6" y="T7"/>
                </a:cxn>
              </a:cxnLst>
              <a:rect l="0" t="0" r="r" b="b"/>
              <a:pathLst>
                <a:path w="46" h="120">
                  <a:moveTo>
                    <a:pt x="46" y="0"/>
                  </a:moveTo>
                  <a:lnTo>
                    <a:pt x="0" y="121"/>
                  </a:lnTo>
                  <a:lnTo>
                    <a:pt x="46" y="121"/>
                  </a:lnTo>
                  <a:lnTo>
                    <a:pt x="4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73" descr="56103b4b-d98d-4aae-bb3f-d340941544ae"/>
            <p:cNvSpPr/>
            <p:nvPr/>
          </p:nvSpPr>
          <p:spPr bwMode="auto">
            <a:xfrm>
              <a:off x="8714608" y="3911580"/>
              <a:ext cx="120705" cy="214786"/>
            </a:xfrm>
            <a:custGeom>
              <a:avLst/>
              <a:gdLst>
                <a:gd name="T0" fmla="*/ 0 w 68"/>
                <a:gd name="T1" fmla="*/ 0 h 121"/>
                <a:gd name="T2" fmla="*/ 8 w 68"/>
                <a:gd name="T3" fmla="*/ 121 h 121"/>
                <a:gd name="T4" fmla="*/ 68 w 68"/>
                <a:gd name="T5" fmla="*/ 121 h 121"/>
                <a:gd name="T6" fmla="*/ 0 w 68"/>
                <a:gd name="T7" fmla="*/ 0 h 121"/>
              </a:gdLst>
              <a:ahLst/>
              <a:cxnLst>
                <a:cxn ang="0">
                  <a:pos x="T0" y="T1"/>
                </a:cxn>
                <a:cxn ang="0">
                  <a:pos x="T2" y="T3"/>
                </a:cxn>
                <a:cxn ang="0">
                  <a:pos x="T4" y="T5"/>
                </a:cxn>
                <a:cxn ang="0">
                  <a:pos x="T6" y="T7"/>
                </a:cxn>
              </a:cxnLst>
              <a:rect l="0" t="0" r="r" b="b"/>
              <a:pathLst>
                <a:path w="68" h="120">
                  <a:moveTo>
                    <a:pt x="0" y="0"/>
                  </a:moveTo>
                  <a:lnTo>
                    <a:pt x="8" y="121"/>
                  </a:lnTo>
                  <a:lnTo>
                    <a:pt x="68" y="121"/>
                  </a:lnTo>
                  <a:lnTo>
                    <a:pt x="0" y="0"/>
                  </a:lnTo>
                  <a:close/>
                </a:path>
              </a:pathLst>
            </a:custGeom>
            <a:solidFill>
              <a:srgbClr val="BDCC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任意多边形: 形状 74" descr="3a9bf9f4-78d9-476e-93ec-d91aa336917f"/>
            <p:cNvSpPr/>
            <p:nvPr/>
          </p:nvSpPr>
          <p:spPr bwMode="auto">
            <a:xfrm>
              <a:off x="8714608" y="3911580"/>
              <a:ext cx="120705" cy="214786"/>
            </a:xfrm>
            <a:custGeom>
              <a:avLst/>
              <a:gdLst>
                <a:gd name="T0" fmla="*/ 0 w 68"/>
                <a:gd name="T1" fmla="*/ 0 h 121"/>
                <a:gd name="T2" fmla="*/ 8 w 68"/>
                <a:gd name="T3" fmla="*/ 121 h 121"/>
                <a:gd name="T4" fmla="*/ 68 w 68"/>
                <a:gd name="T5" fmla="*/ 121 h 121"/>
                <a:gd name="T6" fmla="*/ 0 w 68"/>
                <a:gd name="T7" fmla="*/ 0 h 121"/>
              </a:gdLst>
              <a:ahLst/>
              <a:cxnLst>
                <a:cxn ang="0">
                  <a:pos x="T0" y="T1"/>
                </a:cxn>
                <a:cxn ang="0">
                  <a:pos x="T2" y="T3"/>
                </a:cxn>
                <a:cxn ang="0">
                  <a:pos x="T4" y="T5"/>
                </a:cxn>
                <a:cxn ang="0">
                  <a:pos x="T6" y="T7"/>
                </a:cxn>
              </a:cxnLst>
              <a:rect l="0" t="0" r="r" b="b"/>
              <a:pathLst>
                <a:path w="68" h="120">
                  <a:moveTo>
                    <a:pt x="0" y="0"/>
                  </a:moveTo>
                  <a:lnTo>
                    <a:pt x="8" y="121"/>
                  </a:lnTo>
                  <a:lnTo>
                    <a:pt x="68" y="12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任意多边形: 形状 75" descr="63266177-2540-4c55-8a22-76cb6ce4b346"/>
            <p:cNvSpPr/>
            <p:nvPr/>
          </p:nvSpPr>
          <p:spPr bwMode="auto">
            <a:xfrm>
              <a:off x="8457222" y="3426982"/>
              <a:ext cx="157983" cy="157983"/>
            </a:xfrm>
            <a:custGeom>
              <a:avLst/>
              <a:gdLst>
                <a:gd name="T0" fmla="*/ 54 w 66"/>
                <a:gd name="T1" fmla="*/ 12 h 66"/>
                <a:gd name="T2" fmla="*/ 54 w 66"/>
                <a:gd name="T3" fmla="*/ 55 h 66"/>
                <a:gd name="T4" fmla="*/ 12 w 66"/>
                <a:gd name="T5" fmla="*/ 55 h 66"/>
                <a:gd name="T6" fmla="*/ 12 w 66"/>
                <a:gd name="T7" fmla="*/ 12 h 66"/>
                <a:gd name="T8" fmla="*/ 54 w 66"/>
                <a:gd name="T9" fmla="*/ 12 h 66"/>
              </a:gdLst>
              <a:ahLst/>
              <a:cxnLst>
                <a:cxn ang="0">
                  <a:pos x="T0" y="T1"/>
                </a:cxn>
                <a:cxn ang="0">
                  <a:pos x="T2" y="T3"/>
                </a:cxn>
                <a:cxn ang="0">
                  <a:pos x="T4" y="T5"/>
                </a:cxn>
                <a:cxn ang="0">
                  <a:pos x="T6" y="T7"/>
                </a:cxn>
                <a:cxn ang="0">
                  <a:pos x="T8" y="T9"/>
                </a:cxn>
              </a:cxnLst>
              <a:rect l="0" t="0" r="r" b="b"/>
              <a:pathLst>
                <a:path w="66" h="66">
                  <a:moveTo>
                    <a:pt x="54" y="12"/>
                  </a:moveTo>
                  <a:cubicBezTo>
                    <a:pt x="66" y="24"/>
                    <a:pt x="66" y="43"/>
                    <a:pt x="54" y="55"/>
                  </a:cubicBezTo>
                  <a:cubicBezTo>
                    <a:pt x="42" y="66"/>
                    <a:pt x="23" y="66"/>
                    <a:pt x="12" y="55"/>
                  </a:cubicBezTo>
                  <a:cubicBezTo>
                    <a:pt x="0" y="43"/>
                    <a:pt x="0" y="24"/>
                    <a:pt x="12" y="12"/>
                  </a:cubicBezTo>
                  <a:cubicBezTo>
                    <a:pt x="23" y="0"/>
                    <a:pt x="42" y="0"/>
                    <a:pt x="54"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任意多边形: 形状 76" descr="236fe32f-5518-433a-b490-7cb0548edf2f"/>
            <p:cNvSpPr/>
            <p:nvPr/>
          </p:nvSpPr>
          <p:spPr bwMode="auto">
            <a:xfrm>
              <a:off x="8324089" y="3911580"/>
              <a:ext cx="424245" cy="513000"/>
            </a:xfrm>
            <a:custGeom>
              <a:avLst/>
              <a:gdLst>
                <a:gd name="T0" fmla="*/ 239 w 239"/>
                <a:gd name="T1" fmla="*/ 289 h 289"/>
                <a:gd name="T2" fmla="*/ 0 w 239"/>
                <a:gd name="T3" fmla="*/ 289 h 289"/>
                <a:gd name="T4" fmla="*/ 19 w 239"/>
                <a:gd name="T5" fmla="*/ 0 h 289"/>
                <a:gd name="T6" fmla="*/ 220 w 239"/>
                <a:gd name="T7" fmla="*/ 0 h 289"/>
                <a:gd name="T8" fmla="*/ 239 w 239"/>
                <a:gd name="T9" fmla="*/ 289 h 289"/>
              </a:gdLst>
              <a:ahLst/>
              <a:cxnLst>
                <a:cxn ang="0">
                  <a:pos x="T0" y="T1"/>
                </a:cxn>
                <a:cxn ang="0">
                  <a:pos x="T2" y="T3"/>
                </a:cxn>
                <a:cxn ang="0">
                  <a:pos x="T4" y="T5"/>
                </a:cxn>
                <a:cxn ang="0">
                  <a:pos x="T6" y="T7"/>
                </a:cxn>
                <a:cxn ang="0">
                  <a:pos x="T8" y="T9"/>
                </a:cxn>
              </a:cxnLst>
              <a:rect l="0" t="0" r="r" b="b"/>
              <a:pathLst>
                <a:path w="239" h="289">
                  <a:moveTo>
                    <a:pt x="239" y="289"/>
                  </a:moveTo>
                  <a:lnTo>
                    <a:pt x="0" y="289"/>
                  </a:lnTo>
                  <a:lnTo>
                    <a:pt x="19" y="0"/>
                  </a:lnTo>
                  <a:lnTo>
                    <a:pt x="220" y="0"/>
                  </a:lnTo>
                  <a:lnTo>
                    <a:pt x="239" y="289"/>
                  </a:lnTo>
                  <a:close/>
                </a:path>
              </a:pathLst>
            </a:custGeom>
            <a:solidFill>
              <a:srgbClr val="91B8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任意多边形: 形状 77" descr="04fd05fb-59e0-49a2-97a6-2c3c8e88d5d0"/>
            <p:cNvSpPr/>
            <p:nvPr/>
          </p:nvSpPr>
          <p:spPr bwMode="auto">
            <a:xfrm>
              <a:off x="8139481" y="4408604"/>
              <a:ext cx="789913" cy="113606"/>
            </a:xfrm>
            <a:custGeom>
              <a:avLst/>
              <a:gdLst>
                <a:gd name="T0" fmla="*/ 331 w 331"/>
                <a:gd name="T1" fmla="*/ 48 h 48"/>
                <a:gd name="T2" fmla="*/ 0 w 331"/>
                <a:gd name="T3" fmla="*/ 48 h 48"/>
                <a:gd name="T4" fmla="*/ 48 w 331"/>
                <a:gd name="T5" fmla="*/ 0 h 48"/>
                <a:gd name="T6" fmla="*/ 283 w 331"/>
                <a:gd name="T7" fmla="*/ 0 h 48"/>
                <a:gd name="T8" fmla="*/ 331 w 331"/>
                <a:gd name="T9" fmla="*/ 48 h 48"/>
              </a:gdLst>
              <a:ahLst/>
              <a:cxnLst>
                <a:cxn ang="0">
                  <a:pos x="T0" y="T1"/>
                </a:cxn>
                <a:cxn ang="0">
                  <a:pos x="T2" y="T3"/>
                </a:cxn>
                <a:cxn ang="0">
                  <a:pos x="T4" y="T5"/>
                </a:cxn>
                <a:cxn ang="0">
                  <a:pos x="T6" y="T7"/>
                </a:cxn>
                <a:cxn ang="0">
                  <a:pos x="T8" y="T9"/>
                </a:cxn>
              </a:cxnLst>
              <a:rect l="0" t="0" r="r" b="b"/>
              <a:pathLst>
                <a:path w="331" h="48">
                  <a:moveTo>
                    <a:pt x="331" y="48"/>
                  </a:moveTo>
                  <a:cubicBezTo>
                    <a:pt x="0" y="48"/>
                    <a:pt x="0" y="48"/>
                    <a:pt x="0" y="48"/>
                  </a:cubicBezTo>
                  <a:cubicBezTo>
                    <a:pt x="0" y="22"/>
                    <a:pt x="22" y="0"/>
                    <a:pt x="48" y="0"/>
                  </a:cubicBezTo>
                  <a:cubicBezTo>
                    <a:pt x="283" y="0"/>
                    <a:pt x="283" y="0"/>
                    <a:pt x="283" y="0"/>
                  </a:cubicBezTo>
                  <a:cubicBezTo>
                    <a:pt x="310" y="0"/>
                    <a:pt x="331" y="22"/>
                    <a:pt x="331" y="48"/>
                  </a:cubicBezTo>
                  <a:close/>
                </a:path>
              </a:pathLst>
            </a:custGeom>
            <a:solidFill>
              <a:srgbClr val="C5D5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矩形 78" descr="743ac03e-9333-4aaf-8d7c-bcbd06c6a9b2"/>
            <p:cNvSpPr/>
            <p:nvPr/>
          </p:nvSpPr>
          <p:spPr bwMode="auto">
            <a:xfrm>
              <a:off x="9080275" y="4460080"/>
              <a:ext cx="797012" cy="69229"/>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0" name="矩形 79" descr="be2f91c3-9268-4313-9f02-fe656df3b7a7"/>
            <p:cNvSpPr/>
            <p:nvPr/>
          </p:nvSpPr>
          <p:spPr bwMode="auto">
            <a:xfrm>
              <a:off x="9106902" y="4442330"/>
              <a:ext cx="140232"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1" name="矩形 80" descr="4c4ac957-6f32-492f-b8e4-2db0f2298c33"/>
            <p:cNvSpPr/>
            <p:nvPr/>
          </p:nvSpPr>
          <p:spPr bwMode="auto">
            <a:xfrm>
              <a:off x="9257784" y="4442330"/>
              <a:ext cx="140232"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2" name="矩形 81" descr="30ab79e6-be47-4cb6-819f-4ea7505218fb"/>
            <p:cNvSpPr/>
            <p:nvPr/>
          </p:nvSpPr>
          <p:spPr bwMode="auto">
            <a:xfrm>
              <a:off x="9406890" y="4442330"/>
              <a:ext cx="143782"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3" name="矩形 82" descr="a969bcf1-e621-4ac2-ad96-b1b1e46aa409"/>
            <p:cNvSpPr/>
            <p:nvPr/>
          </p:nvSpPr>
          <p:spPr bwMode="auto">
            <a:xfrm>
              <a:off x="9559548" y="4442330"/>
              <a:ext cx="142007"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4" name="矩形 83" descr="7f0e7231-aef3-443a-bbf8-b9028de508a7"/>
            <p:cNvSpPr/>
            <p:nvPr/>
          </p:nvSpPr>
          <p:spPr bwMode="auto">
            <a:xfrm>
              <a:off x="9710430" y="4442330"/>
              <a:ext cx="142007"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grpSp>
          <p:nvGrpSpPr>
            <p:cNvPr id="85" name="组合 84" descr="762d153c-ac31-4dbe-9536-7128f8acc1e5"/>
            <p:cNvGrpSpPr/>
            <p:nvPr/>
          </p:nvGrpSpPr>
          <p:grpSpPr>
            <a:xfrm rot="20542600">
              <a:off x="9801702" y="982368"/>
              <a:ext cx="1065050" cy="745535"/>
              <a:chOff x="7074431" y="2665473"/>
              <a:chExt cx="1065050" cy="745535"/>
            </a:xfrm>
          </p:grpSpPr>
          <p:sp>
            <p:nvSpPr>
              <p:cNvPr id="86" name="任意多边形: 形状 85" descr="817b8a96-11b3-43b9-abaf-edd829452013"/>
              <p:cNvSpPr/>
              <p:nvPr/>
            </p:nvSpPr>
            <p:spPr bwMode="auto">
              <a:xfrm>
                <a:off x="7074431" y="2665473"/>
                <a:ext cx="1065050" cy="745535"/>
              </a:xfrm>
              <a:custGeom>
                <a:avLst/>
                <a:gdLst>
                  <a:gd name="T0" fmla="*/ 414 w 446"/>
                  <a:gd name="T1" fmla="*/ 0 h 312"/>
                  <a:gd name="T2" fmla="*/ 32 w 446"/>
                  <a:gd name="T3" fmla="*/ 0 h 312"/>
                  <a:gd name="T4" fmla="*/ 0 w 446"/>
                  <a:gd name="T5" fmla="*/ 32 h 312"/>
                  <a:gd name="T6" fmla="*/ 0 w 446"/>
                  <a:gd name="T7" fmla="*/ 215 h 312"/>
                  <a:gd name="T8" fmla="*/ 32 w 446"/>
                  <a:gd name="T9" fmla="*/ 246 h 312"/>
                  <a:gd name="T10" fmla="*/ 44 w 446"/>
                  <a:gd name="T11" fmla="*/ 246 h 312"/>
                  <a:gd name="T12" fmla="*/ 53 w 446"/>
                  <a:gd name="T13" fmla="*/ 312 h 312"/>
                  <a:gd name="T14" fmla="*/ 98 w 446"/>
                  <a:gd name="T15" fmla="*/ 246 h 312"/>
                  <a:gd name="T16" fmla="*/ 414 w 446"/>
                  <a:gd name="T17" fmla="*/ 246 h 312"/>
                  <a:gd name="T18" fmla="*/ 446 w 446"/>
                  <a:gd name="T19" fmla="*/ 215 h 312"/>
                  <a:gd name="T20" fmla="*/ 446 w 446"/>
                  <a:gd name="T21" fmla="*/ 32 h 312"/>
                  <a:gd name="T22" fmla="*/ 414 w 446"/>
                  <a:gd name="T23" fmla="*/ 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312">
                    <a:moveTo>
                      <a:pt x="414" y="0"/>
                    </a:moveTo>
                    <a:cubicBezTo>
                      <a:pt x="32" y="0"/>
                      <a:pt x="32" y="0"/>
                      <a:pt x="32" y="0"/>
                    </a:cubicBezTo>
                    <a:cubicBezTo>
                      <a:pt x="14" y="0"/>
                      <a:pt x="0" y="14"/>
                      <a:pt x="0" y="32"/>
                    </a:cubicBezTo>
                    <a:cubicBezTo>
                      <a:pt x="0" y="215"/>
                      <a:pt x="0" y="215"/>
                      <a:pt x="0" y="215"/>
                    </a:cubicBezTo>
                    <a:cubicBezTo>
                      <a:pt x="0" y="232"/>
                      <a:pt x="14" y="246"/>
                      <a:pt x="32" y="246"/>
                    </a:cubicBezTo>
                    <a:cubicBezTo>
                      <a:pt x="44" y="246"/>
                      <a:pt x="44" y="246"/>
                      <a:pt x="44" y="246"/>
                    </a:cubicBezTo>
                    <a:cubicBezTo>
                      <a:pt x="53" y="312"/>
                      <a:pt x="53" y="312"/>
                      <a:pt x="53" y="312"/>
                    </a:cubicBezTo>
                    <a:cubicBezTo>
                      <a:pt x="98" y="246"/>
                      <a:pt x="98" y="246"/>
                      <a:pt x="98" y="246"/>
                    </a:cubicBezTo>
                    <a:cubicBezTo>
                      <a:pt x="414" y="246"/>
                      <a:pt x="414" y="246"/>
                      <a:pt x="414" y="246"/>
                    </a:cubicBezTo>
                    <a:cubicBezTo>
                      <a:pt x="432" y="246"/>
                      <a:pt x="446" y="232"/>
                      <a:pt x="446" y="215"/>
                    </a:cubicBezTo>
                    <a:cubicBezTo>
                      <a:pt x="446" y="32"/>
                      <a:pt x="446" y="32"/>
                      <a:pt x="446" y="32"/>
                    </a:cubicBezTo>
                    <a:cubicBezTo>
                      <a:pt x="446" y="14"/>
                      <a:pt x="432" y="0"/>
                      <a:pt x="414" y="0"/>
                    </a:cubicBezTo>
                    <a:close/>
                  </a:path>
                </a:pathLst>
              </a:custGeom>
              <a:solidFill>
                <a:srgbClr val="A5D1F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椭圆 86" descr="9ebd0f33-c92e-42bb-bf1c-dc408f053517"/>
              <p:cNvSpPr/>
              <p:nvPr/>
            </p:nvSpPr>
            <p:spPr bwMode="auto">
              <a:xfrm>
                <a:off x="7377971" y="2919309"/>
                <a:ext cx="83429" cy="834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椭圆 87" descr="ba870ff5-2629-4cdb-a29c-d8e6bf29d015"/>
              <p:cNvSpPr/>
              <p:nvPr/>
            </p:nvSpPr>
            <p:spPr bwMode="auto">
              <a:xfrm>
                <a:off x="7566130" y="2919309"/>
                <a:ext cx="81654" cy="834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椭圆 88" descr="581e4f2a-76ec-4aef-ba4c-c8f5cee5cf1d"/>
              <p:cNvSpPr/>
              <p:nvPr/>
            </p:nvSpPr>
            <p:spPr bwMode="auto">
              <a:xfrm>
                <a:off x="7752513" y="2919309"/>
                <a:ext cx="83429" cy="834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2" name="标题 1" descr="dd6aaa2b-751c-4df7-82d2-898f1eb2016c"/>
          <p:cNvSpPr>
            <a:spLocks noGrp="1"/>
          </p:cNvSpPr>
          <p:nvPr>
            <p:ph type="title" hasCustomPrompt="1"/>
          </p:nvPr>
        </p:nvSpPr>
        <p:spPr>
          <a:xfrm>
            <a:off x="5943497" y="2327231"/>
            <a:ext cx="5435600" cy="1371600"/>
          </a:xfrm>
        </p:spPr>
        <p:txBody>
          <a:bodyPr anchor="b">
            <a:normAutofit/>
          </a:bodyPr>
          <a:lstStyle>
            <a:lvl1pPr>
              <a:defRPr sz="3600"/>
            </a:lvl1pPr>
          </a:lstStyle>
          <a:p>
            <a:pPr lvl="0"/>
            <a:r>
              <a:rPr lang="en-US"/>
              <a:t>Click to add title</a:t>
            </a:r>
          </a:p>
        </p:txBody>
      </p:sp>
      <p:sp>
        <p:nvSpPr>
          <p:cNvPr id="3" name="文本占位符 2" descr="b560d45b-d541-44b6-8c00-3a1a704c6c4e"/>
          <p:cNvSpPr>
            <a:spLocks noGrp="1"/>
          </p:cNvSpPr>
          <p:nvPr>
            <p:ph type="body" idx="1" hasCustomPrompt="1"/>
          </p:nvPr>
        </p:nvSpPr>
        <p:spPr>
          <a:xfrm>
            <a:off x="5943497" y="3704336"/>
            <a:ext cx="5435600" cy="818179"/>
          </a:xfrm>
        </p:spPr>
        <p:txBody>
          <a:bodyPr>
            <a:normAutofit/>
          </a:bodyPr>
          <a:lstStyle>
            <a:lvl1pPr marL="0" indent="0">
              <a:buNone/>
              <a:defRPr sz="1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add text</a:t>
            </a:r>
          </a:p>
        </p:txBody>
      </p:sp>
      <p:sp>
        <p:nvSpPr>
          <p:cNvPr id="4" name="日期占位符 3" descr="bb93ee8c-5892-478c-ae45-f323692546f0"/>
          <p:cNvSpPr>
            <a:spLocks noGrp="1"/>
          </p:cNvSpPr>
          <p:nvPr>
            <p:ph type="dt" sz="half" idx="10"/>
          </p:nvPr>
        </p:nvSpPr>
        <p:spPr/>
        <p:txBody>
          <a:bodyPr/>
          <a:lstStyle/>
          <a:p>
            <a:endParaRPr lang="en-US"/>
          </a:p>
        </p:txBody>
      </p:sp>
      <p:sp>
        <p:nvSpPr>
          <p:cNvPr id="5" name="页脚占位符 4" descr="1aff05b7-655a-4799-a408-dc53539ef3a8"/>
          <p:cNvSpPr>
            <a:spLocks noGrp="1"/>
          </p:cNvSpPr>
          <p:nvPr>
            <p:ph type="ftr" sz="quarter" idx="11"/>
          </p:nvPr>
        </p:nvSpPr>
        <p:spPr/>
        <p:txBody>
          <a:bodyPr/>
          <a:lstStyle/>
          <a:p>
            <a:endParaRPr lang="en-US"/>
          </a:p>
        </p:txBody>
      </p:sp>
      <p:sp>
        <p:nvSpPr>
          <p:cNvPr id="6" name="灯片编号占位符 5" descr="9eb1bde1-fe31-40c4-b3d7-72a083eacef4"/>
          <p:cNvSpPr>
            <a:spLocks noGrp="1"/>
          </p:cNvSpPr>
          <p:nvPr>
            <p:ph type="sldNum" sz="quarter" idx="12"/>
          </p:nvPr>
        </p:nvSpPr>
        <p:spPr/>
        <p:txBody>
          <a:bodyPr/>
          <a:lstStyle/>
          <a:p>
            <a:fld id="{C8BB1146-E542-4D4E-B8E9-6919A11DDD48}" type="slidenum">
              <a:rPr lang="en-US" smtClean="0"/>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descr="1281a3c9-71e4-45ed-b2a8-ac79597a455d"/>
          <p:cNvSpPr>
            <a:spLocks noGrp="1"/>
          </p:cNvSpPr>
          <p:nvPr>
            <p:ph type="title" hasCustomPrompt="1"/>
          </p:nvPr>
        </p:nvSpPr>
        <p:spPr/>
        <p:txBody>
          <a:bodyPr/>
          <a:lstStyle>
            <a:lvl1pPr>
              <a:defRPr/>
            </a:lvl1pPr>
          </a:lstStyle>
          <a:p>
            <a:pPr lvl="0"/>
            <a:r>
              <a:rPr lang="en-US"/>
              <a:t>Click to add title</a:t>
            </a:r>
          </a:p>
        </p:txBody>
      </p:sp>
      <p:sp>
        <p:nvSpPr>
          <p:cNvPr id="3" name="日期占位符 2" descr="25aa7d3f-6b0f-411b-900e-f2062b2544b2"/>
          <p:cNvSpPr>
            <a:spLocks noGrp="1"/>
          </p:cNvSpPr>
          <p:nvPr>
            <p:ph type="dt" sz="half" idx="10"/>
          </p:nvPr>
        </p:nvSpPr>
        <p:spPr/>
        <p:txBody>
          <a:bodyPr/>
          <a:lstStyle/>
          <a:p>
            <a:endParaRPr lang="en-US"/>
          </a:p>
        </p:txBody>
      </p:sp>
      <p:sp>
        <p:nvSpPr>
          <p:cNvPr id="4" name="页脚占位符 3" descr="1e523482-a896-4920-95ee-0d0e77d2b979"/>
          <p:cNvSpPr>
            <a:spLocks noGrp="1"/>
          </p:cNvSpPr>
          <p:nvPr>
            <p:ph type="ftr" sz="quarter" idx="11"/>
          </p:nvPr>
        </p:nvSpPr>
        <p:spPr/>
        <p:txBody>
          <a:bodyPr/>
          <a:lstStyle/>
          <a:p>
            <a:endParaRPr lang="en-US"/>
          </a:p>
        </p:txBody>
      </p:sp>
      <p:sp>
        <p:nvSpPr>
          <p:cNvPr id="5" name="灯片编号占位符 4" descr="a826917d-18cb-4e35-947b-c69f06c33c5e"/>
          <p:cNvSpPr>
            <a:spLocks noGrp="1"/>
          </p:cNvSpPr>
          <p:nvPr>
            <p:ph type="sldNum" sz="quarter" idx="12"/>
          </p:nvPr>
        </p:nvSpPr>
        <p:spPr/>
        <p:txBody>
          <a:bodyPr/>
          <a:lstStyle/>
          <a:p>
            <a:fld id="{C8BB1146-E542-4D4E-B8E9-6919A11DDD48}" type="slidenum">
              <a:rPr lang="en-US" smtClean="0"/>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descr="ee97914f-0813-4f8c-bee2-9d112d7e639a"/>
          <p:cNvSpPr>
            <a:spLocks noGrp="1"/>
          </p:cNvSpPr>
          <p:nvPr>
            <p:ph type="dt" sz="half" idx="10"/>
          </p:nvPr>
        </p:nvSpPr>
        <p:spPr/>
        <p:txBody>
          <a:bodyPr/>
          <a:lstStyle/>
          <a:p>
            <a:endParaRPr lang="en-US"/>
          </a:p>
        </p:txBody>
      </p:sp>
      <p:sp>
        <p:nvSpPr>
          <p:cNvPr id="3" name="页脚占位符 2" descr="19541465-424b-42d6-abd3-c611f660345b"/>
          <p:cNvSpPr>
            <a:spLocks noGrp="1"/>
          </p:cNvSpPr>
          <p:nvPr>
            <p:ph type="ftr" sz="quarter" idx="11"/>
          </p:nvPr>
        </p:nvSpPr>
        <p:spPr/>
        <p:txBody>
          <a:bodyPr/>
          <a:lstStyle/>
          <a:p>
            <a:endParaRPr lang="en-US"/>
          </a:p>
        </p:txBody>
      </p:sp>
      <p:sp>
        <p:nvSpPr>
          <p:cNvPr id="4" name="灯片编号占位符 3" descr="c692c98a-a972-4038-8926-ed7ebce80a33"/>
          <p:cNvSpPr>
            <a:spLocks noGrp="1"/>
          </p:cNvSpPr>
          <p:nvPr>
            <p:ph type="sldNum" sz="quarter" idx="12"/>
          </p:nvPr>
        </p:nvSpPr>
        <p:spPr/>
        <p:txBody>
          <a:bodyPr/>
          <a:lstStyle/>
          <a:p>
            <a:fld id="{C8BB1146-E542-4D4E-B8E9-6919A11DDD48}" type="slidenum">
              <a:rPr lang="en-US" smtClean="0"/>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Closing" preserve="1">
  <p:cSld name="Closing">
    <p:spTree>
      <p:nvGrpSpPr>
        <p:cNvPr id="1" name=""/>
        <p:cNvGrpSpPr/>
        <p:nvPr/>
      </p:nvGrpSpPr>
      <p:grpSpPr>
        <a:xfrm>
          <a:off x="0" y="0"/>
          <a:ext cx="0" cy="0"/>
          <a:chOff x="0" y="0"/>
          <a:chExt cx="0" cy="0"/>
        </a:xfrm>
      </p:grpSpPr>
      <p:grpSp>
        <p:nvGrpSpPr>
          <p:cNvPr id="3" name="组合 2" descr="8532f602-6959-458b-bab8-cec187c8ca99"/>
          <p:cNvGrpSpPr/>
          <p:nvPr/>
        </p:nvGrpSpPr>
        <p:grpSpPr>
          <a:xfrm flipH="1">
            <a:off x="285356" y="2337458"/>
            <a:ext cx="6521054" cy="3898242"/>
            <a:chOff x="5862937" y="982368"/>
            <a:chExt cx="5966054" cy="3566467"/>
          </a:xfrm>
        </p:grpSpPr>
        <p:sp>
          <p:nvSpPr>
            <p:cNvPr id="6" name="任意多边形: 形状 5" descr="ca58edc4-7b9d-4df9-83ae-db39a8ca1f31"/>
            <p:cNvSpPr/>
            <p:nvPr/>
          </p:nvSpPr>
          <p:spPr bwMode="auto">
            <a:xfrm>
              <a:off x="5862937" y="1231206"/>
              <a:ext cx="5966054" cy="3291003"/>
            </a:xfrm>
            <a:custGeom>
              <a:avLst/>
              <a:gdLst>
                <a:gd name="T0" fmla="*/ 298 w 2499"/>
                <a:gd name="T1" fmla="*/ 1379 h 1379"/>
                <a:gd name="T2" fmla="*/ 552 w 2499"/>
                <a:gd name="T3" fmla="*/ 967 h 1379"/>
                <a:gd name="T4" fmla="*/ 308 w 2499"/>
                <a:gd name="T5" fmla="*/ 26 h 1379"/>
                <a:gd name="T6" fmla="*/ 673 w 2499"/>
                <a:gd name="T7" fmla="*/ 191 h 1379"/>
                <a:gd name="T8" fmla="*/ 1071 w 2499"/>
                <a:gd name="T9" fmla="*/ 346 h 1379"/>
                <a:gd name="T10" fmla="*/ 1897 w 2499"/>
                <a:gd name="T11" fmla="*/ 228 h 1379"/>
                <a:gd name="T12" fmla="*/ 1958 w 2499"/>
                <a:gd name="T13" fmla="*/ 880 h 1379"/>
                <a:gd name="T14" fmla="*/ 2499 w 2499"/>
                <a:gd name="T15" fmla="*/ 1379 h 1379"/>
                <a:gd name="T16" fmla="*/ 298 w 2499"/>
                <a:gd name="T17" fmla="*/ 137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9" h="1379">
                  <a:moveTo>
                    <a:pt x="298" y="1379"/>
                  </a:moveTo>
                  <a:cubicBezTo>
                    <a:pt x="298" y="1379"/>
                    <a:pt x="744" y="1164"/>
                    <a:pt x="552" y="967"/>
                  </a:cubicBezTo>
                  <a:cubicBezTo>
                    <a:pt x="361" y="770"/>
                    <a:pt x="0" y="79"/>
                    <a:pt x="308" y="26"/>
                  </a:cubicBezTo>
                  <a:cubicBezTo>
                    <a:pt x="455" y="0"/>
                    <a:pt x="564" y="95"/>
                    <a:pt x="673" y="191"/>
                  </a:cubicBezTo>
                  <a:cubicBezTo>
                    <a:pt x="790" y="294"/>
                    <a:pt x="907" y="397"/>
                    <a:pt x="1071" y="346"/>
                  </a:cubicBezTo>
                  <a:cubicBezTo>
                    <a:pt x="1385" y="246"/>
                    <a:pt x="1629" y="38"/>
                    <a:pt x="1897" y="228"/>
                  </a:cubicBezTo>
                  <a:cubicBezTo>
                    <a:pt x="2203" y="444"/>
                    <a:pt x="1762" y="780"/>
                    <a:pt x="1958" y="880"/>
                  </a:cubicBezTo>
                  <a:cubicBezTo>
                    <a:pt x="2155" y="980"/>
                    <a:pt x="2487" y="1181"/>
                    <a:pt x="2499" y="1379"/>
                  </a:cubicBezTo>
                  <a:cubicBezTo>
                    <a:pt x="298" y="1379"/>
                    <a:pt x="298" y="1379"/>
                    <a:pt x="298" y="1379"/>
                  </a:cubicBezTo>
                </a:path>
              </a:pathLst>
            </a:custGeom>
            <a:solidFill>
              <a:srgbClr val="5DCBC2">
                <a:alpha val="3000"/>
              </a:srgb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椭圆 6" descr="88070265-2536-459d-9dc0-79e931093ded"/>
            <p:cNvSpPr/>
            <p:nvPr/>
          </p:nvSpPr>
          <p:spPr bwMode="auto">
            <a:xfrm>
              <a:off x="8845964" y="1131801"/>
              <a:ext cx="342591" cy="305314"/>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椭圆 7" descr="d8138a1e-de2b-4aa9-a169-3cbbfdd2c126"/>
            <p:cNvSpPr/>
            <p:nvPr/>
          </p:nvSpPr>
          <p:spPr bwMode="auto">
            <a:xfrm>
              <a:off x="10526968" y="1227655"/>
              <a:ext cx="227210" cy="202359"/>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椭圆 8" descr="2e718302-fe2a-4fd1-9ed5-4803d98bbdef"/>
            <p:cNvSpPr/>
            <p:nvPr/>
          </p:nvSpPr>
          <p:spPr bwMode="auto">
            <a:xfrm>
              <a:off x="6735391" y="3966608"/>
              <a:ext cx="328391" cy="291114"/>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椭圆 9" descr="571492b5-3bf8-4c9b-8cb6-5d77518d37c3"/>
            <p:cNvSpPr/>
            <p:nvPr/>
          </p:nvSpPr>
          <p:spPr bwMode="auto">
            <a:xfrm>
              <a:off x="7424123" y="3600941"/>
              <a:ext cx="140232" cy="127806"/>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 name="椭圆 10" descr="1cfa740b-c177-4916-89ca-cffa6f9a7d06"/>
            <p:cNvSpPr/>
            <p:nvPr/>
          </p:nvSpPr>
          <p:spPr bwMode="auto">
            <a:xfrm>
              <a:off x="9312812" y="1603973"/>
              <a:ext cx="138456" cy="124256"/>
            </a:xfrm>
            <a:prstGeom prst="ellipse">
              <a:avLst/>
            </a:prstGeom>
            <a:solidFill>
              <a:srgbClr val="EEF6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nvGrpSpPr>
            <p:cNvPr id="12" name="组合 11" descr="97ced8cb-b084-469c-b39f-299a60c71c07"/>
            <p:cNvGrpSpPr/>
            <p:nvPr/>
          </p:nvGrpSpPr>
          <p:grpSpPr>
            <a:xfrm>
              <a:off x="11116296" y="2792392"/>
              <a:ext cx="631929" cy="516550"/>
              <a:chOff x="12441473" y="3283201"/>
              <a:chExt cx="631929" cy="516550"/>
            </a:xfrm>
          </p:grpSpPr>
          <p:sp>
            <p:nvSpPr>
              <p:cNvPr id="87" name="任意多边形: 形状 86" descr="ae8313b6-cc72-41e4-b1af-797d6047ac28"/>
              <p:cNvSpPr/>
              <p:nvPr/>
            </p:nvSpPr>
            <p:spPr bwMode="auto">
              <a:xfrm>
                <a:off x="12441473" y="3283201"/>
                <a:ext cx="631929" cy="516550"/>
              </a:xfrm>
              <a:custGeom>
                <a:avLst/>
                <a:gdLst>
                  <a:gd name="T0" fmla="*/ 36 w 265"/>
                  <a:gd name="T1" fmla="*/ 1 h 216"/>
                  <a:gd name="T2" fmla="*/ 247 w 265"/>
                  <a:gd name="T3" fmla="*/ 26 h 216"/>
                  <a:gd name="T4" fmla="*/ 264 w 265"/>
                  <a:gd name="T5" fmla="*/ 47 h 216"/>
                  <a:gd name="T6" fmla="*/ 251 w 265"/>
                  <a:gd name="T7" fmla="*/ 160 h 216"/>
                  <a:gd name="T8" fmla="*/ 229 w 265"/>
                  <a:gd name="T9" fmla="*/ 177 h 216"/>
                  <a:gd name="T10" fmla="*/ 222 w 265"/>
                  <a:gd name="T11" fmla="*/ 176 h 216"/>
                  <a:gd name="T12" fmla="*/ 211 w 265"/>
                  <a:gd name="T13" fmla="*/ 216 h 216"/>
                  <a:gd name="T14" fmla="*/ 188 w 265"/>
                  <a:gd name="T15" fmla="*/ 172 h 216"/>
                  <a:gd name="T16" fmla="*/ 18 w 265"/>
                  <a:gd name="T17" fmla="*/ 153 h 216"/>
                  <a:gd name="T18" fmla="*/ 1 w 265"/>
                  <a:gd name="T19" fmla="*/ 131 h 216"/>
                  <a:gd name="T20" fmla="*/ 14 w 265"/>
                  <a:gd name="T21" fmla="*/ 18 h 216"/>
                  <a:gd name="T22" fmla="*/ 36 w 265"/>
                  <a:gd name="T23" fmla="*/ 1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5" h="216">
                    <a:moveTo>
                      <a:pt x="36" y="1"/>
                    </a:moveTo>
                    <a:cubicBezTo>
                      <a:pt x="247" y="26"/>
                      <a:pt x="247" y="26"/>
                      <a:pt x="247" y="26"/>
                    </a:cubicBezTo>
                    <a:cubicBezTo>
                      <a:pt x="257" y="27"/>
                      <a:pt x="265" y="37"/>
                      <a:pt x="264" y="47"/>
                    </a:cubicBezTo>
                    <a:cubicBezTo>
                      <a:pt x="251" y="160"/>
                      <a:pt x="251" y="160"/>
                      <a:pt x="251" y="160"/>
                    </a:cubicBezTo>
                    <a:cubicBezTo>
                      <a:pt x="250" y="171"/>
                      <a:pt x="240" y="178"/>
                      <a:pt x="229" y="177"/>
                    </a:cubicBezTo>
                    <a:cubicBezTo>
                      <a:pt x="222" y="176"/>
                      <a:pt x="222" y="176"/>
                      <a:pt x="222" y="176"/>
                    </a:cubicBezTo>
                    <a:cubicBezTo>
                      <a:pt x="211" y="216"/>
                      <a:pt x="211" y="216"/>
                      <a:pt x="211" y="216"/>
                    </a:cubicBezTo>
                    <a:cubicBezTo>
                      <a:pt x="188" y="172"/>
                      <a:pt x="188" y="172"/>
                      <a:pt x="188" y="172"/>
                    </a:cubicBezTo>
                    <a:cubicBezTo>
                      <a:pt x="18" y="153"/>
                      <a:pt x="18" y="153"/>
                      <a:pt x="18" y="153"/>
                    </a:cubicBezTo>
                    <a:cubicBezTo>
                      <a:pt x="8" y="151"/>
                      <a:pt x="0" y="142"/>
                      <a:pt x="1" y="131"/>
                    </a:cubicBezTo>
                    <a:cubicBezTo>
                      <a:pt x="14" y="18"/>
                      <a:pt x="14" y="18"/>
                      <a:pt x="14" y="18"/>
                    </a:cubicBezTo>
                    <a:cubicBezTo>
                      <a:pt x="16" y="8"/>
                      <a:pt x="25" y="0"/>
                      <a:pt x="36" y="1"/>
                    </a:cubicBezTo>
                    <a:close/>
                  </a:path>
                </a:pathLst>
              </a:cu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任意多边形: 形状 87" descr="85aeabe2-2daa-4e24-883a-e6222b219f80"/>
              <p:cNvSpPr/>
              <p:nvPr/>
            </p:nvSpPr>
            <p:spPr bwMode="auto">
              <a:xfrm>
                <a:off x="12846193" y="3482011"/>
                <a:ext cx="53252" cy="55028"/>
              </a:xfrm>
              <a:custGeom>
                <a:avLst/>
                <a:gdLst>
                  <a:gd name="T0" fmla="*/ 0 w 22"/>
                  <a:gd name="T1" fmla="*/ 11 h 23"/>
                  <a:gd name="T2" fmla="*/ 10 w 22"/>
                  <a:gd name="T3" fmla="*/ 22 h 23"/>
                  <a:gd name="T4" fmla="*/ 22 w 22"/>
                  <a:gd name="T5" fmla="*/ 13 h 23"/>
                  <a:gd name="T6" fmla="*/ 12 w 22"/>
                  <a:gd name="T7" fmla="*/ 1 h 23"/>
                  <a:gd name="T8" fmla="*/ 0 w 22"/>
                  <a:gd name="T9" fmla="*/ 11 h 23"/>
                </a:gdLst>
                <a:ahLst/>
                <a:cxnLst>
                  <a:cxn ang="0">
                    <a:pos x="T0" y="T1"/>
                  </a:cxn>
                  <a:cxn ang="0">
                    <a:pos x="T2" y="T3"/>
                  </a:cxn>
                  <a:cxn ang="0">
                    <a:pos x="T4" y="T5"/>
                  </a:cxn>
                  <a:cxn ang="0">
                    <a:pos x="T6" y="T7"/>
                  </a:cxn>
                  <a:cxn ang="0">
                    <a:pos x="T8" y="T9"/>
                  </a:cxn>
                </a:cxnLst>
                <a:rect l="0" t="0" r="r" b="b"/>
                <a:pathLst>
                  <a:path w="22" h="23">
                    <a:moveTo>
                      <a:pt x="0" y="11"/>
                    </a:moveTo>
                    <a:cubicBezTo>
                      <a:pt x="0" y="16"/>
                      <a:pt x="4" y="22"/>
                      <a:pt x="10" y="22"/>
                    </a:cubicBezTo>
                    <a:cubicBezTo>
                      <a:pt x="16" y="23"/>
                      <a:pt x="21" y="19"/>
                      <a:pt x="22" y="13"/>
                    </a:cubicBezTo>
                    <a:cubicBezTo>
                      <a:pt x="22" y="7"/>
                      <a:pt x="18" y="2"/>
                      <a:pt x="12" y="1"/>
                    </a:cubicBezTo>
                    <a:cubicBezTo>
                      <a:pt x="6" y="0"/>
                      <a:pt x="1" y="5"/>
                      <a:pt x="0"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任意多边形: 形状 88" descr="5bcfd85e-6ee0-45d5-9266-61b04a9039d2"/>
              <p:cNvSpPr/>
              <p:nvPr/>
            </p:nvSpPr>
            <p:spPr bwMode="auto">
              <a:xfrm>
                <a:off x="12729037" y="3469584"/>
                <a:ext cx="55028" cy="53252"/>
              </a:xfrm>
              <a:custGeom>
                <a:avLst/>
                <a:gdLst>
                  <a:gd name="T0" fmla="*/ 1 w 23"/>
                  <a:gd name="T1" fmla="*/ 10 h 22"/>
                  <a:gd name="T2" fmla="*/ 10 w 23"/>
                  <a:gd name="T3" fmla="*/ 22 h 22"/>
                  <a:gd name="T4" fmla="*/ 22 w 23"/>
                  <a:gd name="T5" fmla="*/ 12 h 22"/>
                  <a:gd name="T6" fmla="*/ 13 w 23"/>
                  <a:gd name="T7" fmla="*/ 0 h 22"/>
                  <a:gd name="T8" fmla="*/ 1 w 23"/>
                  <a:gd name="T9" fmla="*/ 10 h 22"/>
                </a:gdLst>
                <a:ahLst/>
                <a:cxnLst>
                  <a:cxn ang="0">
                    <a:pos x="T0" y="T1"/>
                  </a:cxn>
                  <a:cxn ang="0">
                    <a:pos x="T2" y="T3"/>
                  </a:cxn>
                  <a:cxn ang="0">
                    <a:pos x="T4" y="T5"/>
                  </a:cxn>
                  <a:cxn ang="0">
                    <a:pos x="T6" y="T7"/>
                  </a:cxn>
                  <a:cxn ang="0">
                    <a:pos x="T8" y="T9"/>
                  </a:cxn>
                </a:cxnLst>
                <a:rect l="0" t="0" r="r" b="b"/>
                <a:pathLst>
                  <a:path w="23" h="22">
                    <a:moveTo>
                      <a:pt x="1" y="10"/>
                    </a:moveTo>
                    <a:cubicBezTo>
                      <a:pt x="0" y="16"/>
                      <a:pt x="4" y="21"/>
                      <a:pt x="10" y="22"/>
                    </a:cubicBezTo>
                    <a:cubicBezTo>
                      <a:pt x="16" y="22"/>
                      <a:pt x="22" y="18"/>
                      <a:pt x="22" y="12"/>
                    </a:cubicBezTo>
                    <a:cubicBezTo>
                      <a:pt x="23" y="6"/>
                      <a:pt x="19" y="1"/>
                      <a:pt x="13" y="0"/>
                    </a:cubicBezTo>
                    <a:cubicBezTo>
                      <a:pt x="7" y="0"/>
                      <a:pt x="2" y="4"/>
                      <a:pt x="1"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任意多边形: 形状 89" descr="ad818c56-1396-43f7-ac8e-d2a89e35901a"/>
              <p:cNvSpPr/>
              <p:nvPr/>
            </p:nvSpPr>
            <p:spPr bwMode="auto">
              <a:xfrm>
                <a:off x="12615432" y="3455384"/>
                <a:ext cx="55028" cy="55028"/>
              </a:xfrm>
              <a:custGeom>
                <a:avLst/>
                <a:gdLst>
                  <a:gd name="T0" fmla="*/ 1 w 23"/>
                  <a:gd name="T1" fmla="*/ 10 h 23"/>
                  <a:gd name="T2" fmla="*/ 10 w 23"/>
                  <a:gd name="T3" fmla="*/ 22 h 23"/>
                  <a:gd name="T4" fmla="*/ 22 w 23"/>
                  <a:gd name="T5" fmla="*/ 13 h 23"/>
                  <a:gd name="T6" fmla="*/ 13 w 23"/>
                  <a:gd name="T7" fmla="*/ 1 h 23"/>
                  <a:gd name="T8" fmla="*/ 1 w 23"/>
                  <a:gd name="T9" fmla="*/ 10 h 23"/>
                </a:gdLst>
                <a:ahLst/>
                <a:cxnLst>
                  <a:cxn ang="0">
                    <a:pos x="T0" y="T1"/>
                  </a:cxn>
                  <a:cxn ang="0">
                    <a:pos x="T2" y="T3"/>
                  </a:cxn>
                  <a:cxn ang="0">
                    <a:pos x="T4" y="T5"/>
                  </a:cxn>
                  <a:cxn ang="0">
                    <a:pos x="T6" y="T7"/>
                  </a:cxn>
                  <a:cxn ang="0">
                    <a:pos x="T8" y="T9"/>
                  </a:cxn>
                </a:cxnLst>
                <a:rect l="0" t="0" r="r" b="b"/>
                <a:pathLst>
                  <a:path w="23" h="23">
                    <a:moveTo>
                      <a:pt x="1" y="10"/>
                    </a:moveTo>
                    <a:cubicBezTo>
                      <a:pt x="0" y="16"/>
                      <a:pt x="4" y="22"/>
                      <a:pt x="10" y="22"/>
                    </a:cubicBezTo>
                    <a:cubicBezTo>
                      <a:pt x="16" y="23"/>
                      <a:pt x="21" y="19"/>
                      <a:pt x="22" y="13"/>
                    </a:cubicBezTo>
                    <a:cubicBezTo>
                      <a:pt x="23" y="7"/>
                      <a:pt x="18" y="2"/>
                      <a:pt x="13" y="1"/>
                    </a:cubicBezTo>
                    <a:cubicBezTo>
                      <a:pt x="7" y="0"/>
                      <a:pt x="1" y="4"/>
                      <a:pt x="1"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3" name="任意多边形: 形状 12" descr="f5e33148-217e-4f33-aed2-e29f5eaae925"/>
            <p:cNvSpPr/>
            <p:nvPr/>
          </p:nvSpPr>
          <p:spPr bwMode="auto">
            <a:xfrm>
              <a:off x="8915193" y="2777302"/>
              <a:ext cx="2469141" cy="1771533"/>
            </a:xfrm>
            <a:custGeom>
              <a:avLst/>
              <a:gdLst>
                <a:gd name="T0" fmla="*/ 1007 w 1034"/>
                <a:gd name="T1" fmla="*/ 408 h 742"/>
                <a:gd name="T2" fmla="*/ 842 w 1034"/>
                <a:gd name="T3" fmla="*/ 234 h 742"/>
                <a:gd name="T4" fmla="*/ 680 w 1034"/>
                <a:gd name="T5" fmla="*/ 171 h 742"/>
                <a:gd name="T6" fmla="*/ 588 w 1034"/>
                <a:gd name="T7" fmla="*/ 163 h 742"/>
                <a:gd name="T8" fmla="*/ 420 w 1034"/>
                <a:gd name="T9" fmla="*/ 154 h 742"/>
                <a:gd name="T10" fmla="*/ 83 w 1034"/>
                <a:gd name="T11" fmla="*/ 4 h 742"/>
                <a:gd name="T12" fmla="*/ 61 w 1034"/>
                <a:gd name="T13" fmla="*/ 5 h 742"/>
                <a:gd name="T14" fmla="*/ 13 w 1034"/>
                <a:gd name="T15" fmla="*/ 36 h 742"/>
                <a:gd name="T16" fmla="*/ 5 w 1034"/>
                <a:gd name="T17" fmla="*/ 63 h 742"/>
                <a:gd name="T18" fmla="*/ 172 w 1034"/>
                <a:gd name="T19" fmla="*/ 215 h 742"/>
                <a:gd name="T20" fmla="*/ 316 w 1034"/>
                <a:gd name="T21" fmla="*/ 276 h 742"/>
                <a:gd name="T22" fmla="*/ 316 w 1034"/>
                <a:gd name="T23" fmla="*/ 276 h 742"/>
                <a:gd name="T24" fmla="*/ 488 w 1034"/>
                <a:gd name="T25" fmla="*/ 321 h 742"/>
                <a:gd name="T26" fmla="*/ 467 w 1034"/>
                <a:gd name="T27" fmla="*/ 742 h 742"/>
                <a:gd name="T28" fmla="*/ 840 w 1034"/>
                <a:gd name="T29" fmla="*/ 742 h 742"/>
                <a:gd name="T30" fmla="*/ 832 w 1034"/>
                <a:gd name="T31" fmla="*/ 687 h 742"/>
                <a:gd name="T32" fmla="*/ 1009 w 1034"/>
                <a:gd name="T33" fmla="*/ 552 h 742"/>
                <a:gd name="T34" fmla="*/ 1030 w 1034"/>
                <a:gd name="T35" fmla="*/ 500 h 742"/>
                <a:gd name="T36" fmla="*/ 1007 w 1034"/>
                <a:gd name="T37" fmla="*/ 408 h 742"/>
                <a:gd name="T38" fmla="*/ 914 w 1034"/>
                <a:gd name="T39" fmla="*/ 476 h 742"/>
                <a:gd name="T40" fmla="*/ 817 w 1034"/>
                <a:gd name="T41" fmla="*/ 579 h 742"/>
                <a:gd name="T42" fmla="*/ 817 w 1034"/>
                <a:gd name="T43" fmla="*/ 372 h 742"/>
                <a:gd name="T44" fmla="*/ 914 w 1034"/>
                <a:gd name="T45" fmla="*/ 476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4" h="742">
                  <a:moveTo>
                    <a:pt x="1007" y="408"/>
                  </a:moveTo>
                  <a:cubicBezTo>
                    <a:pt x="969" y="343"/>
                    <a:pt x="893" y="282"/>
                    <a:pt x="842" y="234"/>
                  </a:cubicBezTo>
                  <a:cubicBezTo>
                    <a:pt x="767" y="163"/>
                    <a:pt x="680" y="171"/>
                    <a:pt x="680" y="171"/>
                  </a:cubicBezTo>
                  <a:cubicBezTo>
                    <a:pt x="588" y="163"/>
                    <a:pt x="588" y="163"/>
                    <a:pt x="588" y="163"/>
                  </a:cubicBezTo>
                  <a:cubicBezTo>
                    <a:pt x="588" y="163"/>
                    <a:pt x="547" y="163"/>
                    <a:pt x="420" y="154"/>
                  </a:cubicBezTo>
                  <a:cubicBezTo>
                    <a:pt x="309" y="146"/>
                    <a:pt x="130" y="34"/>
                    <a:pt x="83" y="4"/>
                  </a:cubicBezTo>
                  <a:cubicBezTo>
                    <a:pt x="76" y="0"/>
                    <a:pt x="67" y="0"/>
                    <a:pt x="61" y="5"/>
                  </a:cubicBezTo>
                  <a:cubicBezTo>
                    <a:pt x="13" y="36"/>
                    <a:pt x="13" y="36"/>
                    <a:pt x="13" y="36"/>
                  </a:cubicBezTo>
                  <a:cubicBezTo>
                    <a:pt x="4" y="42"/>
                    <a:pt x="0" y="54"/>
                    <a:pt x="5" y="63"/>
                  </a:cubicBezTo>
                  <a:cubicBezTo>
                    <a:pt x="39" y="127"/>
                    <a:pt x="102" y="176"/>
                    <a:pt x="172" y="215"/>
                  </a:cubicBezTo>
                  <a:cubicBezTo>
                    <a:pt x="220" y="240"/>
                    <a:pt x="270" y="261"/>
                    <a:pt x="316" y="276"/>
                  </a:cubicBezTo>
                  <a:cubicBezTo>
                    <a:pt x="316" y="276"/>
                    <a:pt x="316" y="276"/>
                    <a:pt x="316" y="276"/>
                  </a:cubicBezTo>
                  <a:cubicBezTo>
                    <a:pt x="410" y="308"/>
                    <a:pt x="488" y="321"/>
                    <a:pt x="488" y="321"/>
                  </a:cubicBezTo>
                  <a:cubicBezTo>
                    <a:pt x="452" y="579"/>
                    <a:pt x="467" y="742"/>
                    <a:pt x="467" y="742"/>
                  </a:cubicBezTo>
                  <a:cubicBezTo>
                    <a:pt x="840" y="742"/>
                    <a:pt x="840" y="742"/>
                    <a:pt x="840" y="742"/>
                  </a:cubicBezTo>
                  <a:cubicBezTo>
                    <a:pt x="832" y="687"/>
                    <a:pt x="832" y="687"/>
                    <a:pt x="832" y="687"/>
                  </a:cubicBezTo>
                  <a:cubicBezTo>
                    <a:pt x="832" y="687"/>
                    <a:pt x="957" y="629"/>
                    <a:pt x="1009" y="552"/>
                  </a:cubicBezTo>
                  <a:cubicBezTo>
                    <a:pt x="1020" y="536"/>
                    <a:pt x="1028" y="518"/>
                    <a:pt x="1030" y="500"/>
                  </a:cubicBezTo>
                  <a:cubicBezTo>
                    <a:pt x="1034" y="469"/>
                    <a:pt x="1025" y="438"/>
                    <a:pt x="1007" y="408"/>
                  </a:cubicBezTo>
                  <a:moveTo>
                    <a:pt x="914" y="476"/>
                  </a:moveTo>
                  <a:cubicBezTo>
                    <a:pt x="907" y="534"/>
                    <a:pt x="817" y="579"/>
                    <a:pt x="817" y="579"/>
                  </a:cubicBezTo>
                  <a:cubicBezTo>
                    <a:pt x="817" y="372"/>
                    <a:pt x="817" y="372"/>
                    <a:pt x="817" y="372"/>
                  </a:cubicBezTo>
                  <a:cubicBezTo>
                    <a:pt x="817" y="372"/>
                    <a:pt x="921" y="418"/>
                    <a:pt x="914" y="476"/>
                  </a:cubicBezTo>
                </a:path>
              </a:pathLst>
            </a:custGeom>
            <a:solidFill>
              <a:srgbClr val="63A4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 name="任意多边形: 形状 13" descr="1abf330c-0f35-49bb-bbcf-f50a29a11d37"/>
            <p:cNvSpPr/>
            <p:nvPr/>
          </p:nvSpPr>
          <p:spPr bwMode="auto">
            <a:xfrm>
              <a:off x="8423494" y="1618174"/>
              <a:ext cx="1320661" cy="1065050"/>
            </a:xfrm>
            <a:custGeom>
              <a:avLst/>
              <a:gdLst>
                <a:gd name="T0" fmla="*/ 532 w 553"/>
                <a:gd name="T1" fmla="*/ 446 h 446"/>
                <a:gd name="T2" fmla="*/ 20 w 553"/>
                <a:gd name="T3" fmla="*/ 446 h 446"/>
                <a:gd name="T4" fmla="*/ 0 w 553"/>
                <a:gd name="T5" fmla="*/ 425 h 446"/>
                <a:gd name="T6" fmla="*/ 0 w 553"/>
                <a:gd name="T7" fmla="*/ 20 h 446"/>
                <a:gd name="T8" fmla="*/ 20 w 553"/>
                <a:gd name="T9" fmla="*/ 0 h 446"/>
                <a:gd name="T10" fmla="*/ 532 w 553"/>
                <a:gd name="T11" fmla="*/ 0 h 446"/>
                <a:gd name="T12" fmla="*/ 553 w 553"/>
                <a:gd name="T13" fmla="*/ 20 h 446"/>
                <a:gd name="T14" fmla="*/ 553 w 553"/>
                <a:gd name="T15" fmla="*/ 425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0" y="446"/>
                    <a:pt x="20" y="446"/>
                    <a:pt x="20" y="446"/>
                  </a:cubicBezTo>
                  <a:cubicBezTo>
                    <a:pt x="9" y="446"/>
                    <a:pt x="0" y="437"/>
                    <a:pt x="0" y="425"/>
                  </a:cubicBezTo>
                  <a:cubicBezTo>
                    <a:pt x="0" y="20"/>
                    <a:pt x="0" y="20"/>
                    <a:pt x="0" y="20"/>
                  </a:cubicBezTo>
                  <a:cubicBezTo>
                    <a:pt x="0" y="9"/>
                    <a:pt x="9" y="0"/>
                    <a:pt x="20" y="0"/>
                  </a:cubicBezTo>
                  <a:cubicBezTo>
                    <a:pt x="532" y="0"/>
                    <a:pt x="532" y="0"/>
                    <a:pt x="532" y="0"/>
                  </a:cubicBezTo>
                  <a:cubicBezTo>
                    <a:pt x="543" y="0"/>
                    <a:pt x="553" y="9"/>
                    <a:pt x="553" y="20"/>
                  </a:cubicBezTo>
                  <a:cubicBezTo>
                    <a:pt x="553" y="425"/>
                    <a:pt x="553" y="425"/>
                    <a:pt x="553" y="425"/>
                  </a:cubicBezTo>
                  <a:cubicBezTo>
                    <a:pt x="553" y="437"/>
                    <a:pt x="543" y="446"/>
                    <a:pt x="532" y="4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 name="任意多边形: 形状 14" descr="3d56c699-7a9f-48d9-8f11-c2c306639e80"/>
            <p:cNvSpPr/>
            <p:nvPr/>
          </p:nvSpPr>
          <p:spPr bwMode="auto">
            <a:xfrm>
              <a:off x="8423494" y="1618174"/>
              <a:ext cx="1320661" cy="1065050"/>
            </a:xfrm>
            <a:custGeom>
              <a:avLst/>
              <a:gdLst>
                <a:gd name="T0" fmla="*/ 532 w 553"/>
                <a:gd name="T1" fmla="*/ 446 h 446"/>
                <a:gd name="T2" fmla="*/ 20 w 553"/>
                <a:gd name="T3" fmla="*/ 446 h 446"/>
                <a:gd name="T4" fmla="*/ 0 w 553"/>
                <a:gd name="T5" fmla="*/ 425 h 446"/>
                <a:gd name="T6" fmla="*/ 0 w 553"/>
                <a:gd name="T7" fmla="*/ 20 h 446"/>
                <a:gd name="T8" fmla="*/ 20 w 553"/>
                <a:gd name="T9" fmla="*/ 0 h 446"/>
                <a:gd name="T10" fmla="*/ 532 w 553"/>
                <a:gd name="T11" fmla="*/ 0 h 446"/>
                <a:gd name="T12" fmla="*/ 553 w 553"/>
                <a:gd name="T13" fmla="*/ 20 h 446"/>
                <a:gd name="T14" fmla="*/ 553 w 553"/>
                <a:gd name="T15" fmla="*/ 425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0" y="446"/>
                    <a:pt x="20" y="446"/>
                    <a:pt x="20" y="446"/>
                  </a:cubicBezTo>
                  <a:cubicBezTo>
                    <a:pt x="9" y="446"/>
                    <a:pt x="0" y="437"/>
                    <a:pt x="0" y="425"/>
                  </a:cubicBezTo>
                  <a:cubicBezTo>
                    <a:pt x="0" y="20"/>
                    <a:pt x="0" y="20"/>
                    <a:pt x="0" y="20"/>
                  </a:cubicBezTo>
                  <a:cubicBezTo>
                    <a:pt x="0" y="9"/>
                    <a:pt x="9" y="0"/>
                    <a:pt x="20" y="0"/>
                  </a:cubicBezTo>
                  <a:cubicBezTo>
                    <a:pt x="532" y="0"/>
                    <a:pt x="532" y="0"/>
                    <a:pt x="532" y="0"/>
                  </a:cubicBezTo>
                  <a:cubicBezTo>
                    <a:pt x="543" y="0"/>
                    <a:pt x="553" y="9"/>
                    <a:pt x="553" y="20"/>
                  </a:cubicBezTo>
                  <a:cubicBezTo>
                    <a:pt x="553" y="425"/>
                    <a:pt x="553" y="425"/>
                    <a:pt x="553" y="425"/>
                  </a:cubicBezTo>
                  <a:cubicBezTo>
                    <a:pt x="553" y="437"/>
                    <a:pt x="543" y="446"/>
                    <a:pt x="532" y="446"/>
                  </a:cubicBezTo>
                  <a:close/>
                </a:path>
              </a:pathLst>
            </a:custGeom>
            <a:noFill/>
            <a:ln w="9525" cap="flat">
              <a:solidFill>
                <a:srgbClr val="C5D5E8"/>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16" name="任意多边形: 形状 15" descr="048d9027-84a6-4300-85ea-5d45fe83c049"/>
            <p:cNvSpPr/>
            <p:nvPr/>
          </p:nvSpPr>
          <p:spPr bwMode="auto">
            <a:xfrm>
              <a:off x="8332966" y="1570246"/>
              <a:ext cx="1320661" cy="1065050"/>
            </a:xfrm>
            <a:custGeom>
              <a:avLst/>
              <a:gdLst>
                <a:gd name="T0" fmla="*/ 532 w 553"/>
                <a:gd name="T1" fmla="*/ 446 h 446"/>
                <a:gd name="T2" fmla="*/ 21 w 553"/>
                <a:gd name="T3" fmla="*/ 446 h 446"/>
                <a:gd name="T4" fmla="*/ 0 w 553"/>
                <a:gd name="T5" fmla="*/ 426 h 446"/>
                <a:gd name="T6" fmla="*/ 0 w 553"/>
                <a:gd name="T7" fmla="*/ 20 h 446"/>
                <a:gd name="T8" fmla="*/ 21 w 553"/>
                <a:gd name="T9" fmla="*/ 0 h 446"/>
                <a:gd name="T10" fmla="*/ 532 w 553"/>
                <a:gd name="T11" fmla="*/ 0 h 446"/>
                <a:gd name="T12" fmla="*/ 553 w 553"/>
                <a:gd name="T13" fmla="*/ 20 h 446"/>
                <a:gd name="T14" fmla="*/ 553 w 553"/>
                <a:gd name="T15" fmla="*/ 426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1" y="446"/>
                    <a:pt x="21" y="446"/>
                    <a:pt x="21" y="446"/>
                  </a:cubicBezTo>
                  <a:cubicBezTo>
                    <a:pt x="9" y="446"/>
                    <a:pt x="0" y="437"/>
                    <a:pt x="0" y="426"/>
                  </a:cubicBezTo>
                  <a:cubicBezTo>
                    <a:pt x="0" y="20"/>
                    <a:pt x="0" y="20"/>
                    <a:pt x="0" y="20"/>
                  </a:cubicBezTo>
                  <a:cubicBezTo>
                    <a:pt x="0" y="9"/>
                    <a:pt x="9" y="0"/>
                    <a:pt x="21" y="0"/>
                  </a:cubicBezTo>
                  <a:cubicBezTo>
                    <a:pt x="532" y="0"/>
                    <a:pt x="532" y="0"/>
                    <a:pt x="532" y="0"/>
                  </a:cubicBezTo>
                  <a:cubicBezTo>
                    <a:pt x="544" y="0"/>
                    <a:pt x="553" y="9"/>
                    <a:pt x="553" y="20"/>
                  </a:cubicBezTo>
                  <a:cubicBezTo>
                    <a:pt x="553" y="426"/>
                    <a:pt x="553" y="426"/>
                    <a:pt x="553" y="426"/>
                  </a:cubicBezTo>
                  <a:cubicBezTo>
                    <a:pt x="553" y="437"/>
                    <a:pt x="544" y="446"/>
                    <a:pt x="532" y="4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任意多边形: 形状 16" descr="982ab183-62c1-48cf-be7e-f4be7a984327"/>
            <p:cNvSpPr/>
            <p:nvPr/>
          </p:nvSpPr>
          <p:spPr bwMode="auto">
            <a:xfrm>
              <a:off x="8332966" y="1570246"/>
              <a:ext cx="1320661" cy="1065050"/>
            </a:xfrm>
            <a:custGeom>
              <a:avLst/>
              <a:gdLst>
                <a:gd name="T0" fmla="*/ 532 w 553"/>
                <a:gd name="T1" fmla="*/ 446 h 446"/>
                <a:gd name="T2" fmla="*/ 21 w 553"/>
                <a:gd name="T3" fmla="*/ 446 h 446"/>
                <a:gd name="T4" fmla="*/ 0 w 553"/>
                <a:gd name="T5" fmla="*/ 426 h 446"/>
                <a:gd name="T6" fmla="*/ 0 w 553"/>
                <a:gd name="T7" fmla="*/ 20 h 446"/>
                <a:gd name="T8" fmla="*/ 21 w 553"/>
                <a:gd name="T9" fmla="*/ 0 h 446"/>
                <a:gd name="T10" fmla="*/ 532 w 553"/>
                <a:gd name="T11" fmla="*/ 0 h 446"/>
                <a:gd name="T12" fmla="*/ 553 w 553"/>
                <a:gd name="T13" fmla="*/ 20 h 446"/>
                <a:gd name="T14" fmla="*/ 553 w 553"/>
                <a:gd name="T15" fmla="*/ 426 h 446"/>
                <a:gd name="T16" fmla="*/ 532 w 553"/>
                <a:gd name="T17" fmla="*/ 446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446">
                  <a:moveTo>
                    <a:pt x="532" y="446"/>
                  </a:moveTo>
                  <a:cubicBezTo>
                    <a:pt x="21" y="446"/>
                    <a:pt x="21" y="446"/>
                    <a:pt x="21" y="446"/>
                  </a:cubicBezTo>
                  <a:cubicBezTo>
                    <a:pt x="9" y="446"/>
                    <a:pt x="0" y="437"/>
                    <a:pt x="0" y="426"/>
                  </a:cubicBezTo>
                  <a:cubicBezTo>
                    <a:pt x="0" y="20"/>
                    <a:pt x="0" y="20"/>
                    <a:pt x="0" y="20"/>
                  </a:cubicBezTo>
                  <a:cubicBezTo>
                    <a:pt x="0" y="9"/>
                    <a:pt x="9" y="0"/>
                    <a:pt x="21" y="0"/>
                  </a:cubicBezTo>
                  <a:cubicBezTo>
                    <a:pt x="532" y="0"/>
                    <a:pt x="532" y="0"/>
                    <a:pt x="532" y="0"/>
                  </a:cubicBezTo>
                  <a:cubicBezTo>
                    <a:pt x="544" y="0"/>
                    <a:pt x="553" y="9"/>
                    <a:pt x="553" y="20"/>
                  </a:cubicBezTo>
                  <a:cubicBezTo>
                    <a:pt x="553" y="426"/>
                    <a:pt x="553" y="426"/>
                    <a:pt x="553" y="426"/>
                  </a:cubicBezTo>
                  <a:cubicBezTo>
                    <a:pt x="553" y="437"/>
                    <a:pt x="544" y="446"/>
                    <a:pt x="532" y="446"/>
                  </a:cubicBezTo>
                  <a:close/>
                </a:path>
              </a:pathLst>
            </a:custGeom>
            <a:noFill/>
            <a:ln w="9525" cap="flat">
              <a:solidFill>
                <a:srgbClr val="C5D5E8"/>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18" name="椭圆 17" descr="d8d3adbc-cc18-4e11-837d-7af73b6d82c0"/>
            <p:cNvSpPr/>
            <p:nvPr/>
          </p:nvSpPr>
          <p:spPr bwMode="auto">
            <a:xfrm>
              <a:off x="8498048" y="1717579"/>
              <a:ext cx="179284" cy="179284"/>
            </a:xfrm>
            <a:prstGeom prst="ellipse">
              <a:avLst/>
            </a:prstGeom>
            <a:solidFill>
              <a:srgbClr val="D1E7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矩形 18" descr="84c25243-7330-4599-99f1-b73d2b4620ac"/>
            <p:cNvSpPr/>
            <p:nvPr/>
          </p:nvSpPr>
          <p:spPr bwMode="auto">
            <a:xfrm>
              <a:off x="8474973" y="1976741"/>
              <a:ext cx="225436" cy="463298"/>
            </a:xfrm>
            <a:prstGeom prst="rect">
              <a:avLst/>
            </a:prstGeom>
            <a:solidFill>
              <a:srgbClr val="D1E7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 name="椭圆 19" descr="4e3c57df-5a57-4faa-847d-32e0d14f917c"/>
            <p:cNvSpPr/>
            <p:nvPr/>
          </p:nvSpPr>
          <p:spPr bwMode="auto">
            <a:xfrm>
              <a:off x="8904542" y="1717579"/>
              <a:ext cx="177508" cy="179284"/>
            </a:xfrm>
            <a:prstGeom prst="ellipse">
              <a:avLst/>
            </a:pr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矩形 20" descr="02a757c5-70e1-4a8d-8a6e-440da9fc6e30"/>
            <p:cNvSpPr/>
            <p:nvPr/>
          </p:nvSpPr>
          <p:spPr bwMode="auto">
            <a:xfrm>
              <a:off x="8879691" y="1976741"/>
              <a:ext cx="227210" cy="463298"/>
            </a:xfrm>
            <a:prstGeom prst="rect">
              <a:avLst/>
            </a:prstGeom>
            <a:solidFill>
              <a:srgbClr val="5DCBC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2" name="椭圆 21" descr="ebc0fbd2-523f-48ff-a120-4600bdf60aa6"/>
            <p:cNvSpPr/>
            <p:nvPr/>
          </p:nvSpPr>
          <p:spPr bwMode="auto">
            <a:xfrm>
              <a:off x="9309261" y="1717579"/>
              <a:ext cx="179284" cy="179284"/>
            </a:xfrm>
            <a:prstGeom prst="ellipse">
              <a:avLst/>
            </a:prstGeom>
            <a:solidFill>
              <a:srgbClr val="D1E7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矩形 22" descr="ba989a47-5d98-434c-a5cb-b9a9a607e663"/>
            <p:cNvSpPr/>
            <p:nvPr/>
          </p:nvSpPr>
          <p:spPr bwMode="auto">
            <a:xfrm>
              <a:off x="9286185" y="1976741"/>
              <a:ext cx="227210" cy="463298"/>
            </a:xfrm>
            <a:prstGeom prst="rect">
              <a:avLst/>
            </a:prstGeom>
            <a:solidFill>
              <a:srgbClr val="D1E7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4" name="任意多边形: 形状 23" descr="376aa8ff-4eee-4e60-b640-8bf5b4e425aa"/>
            <p:cNvSpPr/>
            <p:nvPr/>
          </p:nvSpPr>
          <p:spPr bwMode="auto">
            <a:xfrm>
              <a:off x="8373792" y="2170224"/>
              <a:ext cx="40827" cy="76329"/>
            </a:xfrm>
            <a:custGeom>
              <a:avLst/>
              <a:gdLst>
                <a:gd name="T0" fmla="*/ 22 w 23"/>
                <a:gd name="T1" fmla="*/ 0 h 43"/>
                <a:gd name="T2" fmla="*/ 0 w 23"/>
                <a:gd name="T3" fmla="*/ 21 h 43"/>
                <a:gd name="T4" fmla="*/ 23 w 23"/>
                <a:gd name="T5" fmla="*/ 43 h 43"/>
                <a:gd name="T6" fmla="*/ 22 w 23"/>
                <a:gd name="T7" fmla="*/ 0 h 43"/>
              </a:gdLst>
              <a:ahLst/>
              <a:cxnLst>
                <a:cxn ang="0">
                  <a:pos x="T0" y="T1"/>
                </a:cxn>
                <a:cxn ang="0">
                  <a:pos x="T2" y="T3"/>
                </a:cxn>
                <a:cxn ang="0">
                  <a:pos x="T4" y="T5"/>
                </a:cxn>
                <a:cxn ang="0">
                  <a:pos x="T6" y="T7"/>
                </a:cxn>
              </a:cxnLst>
              <a:rect l="0" t="0" r="r" b="b"/>
              <a:pathLst>
                <a:path w="23" h="43">
                  <a:moveTo>
                    <a:pt x="22" y="0"/>
                  </a:moveTo>
                  <a:lnTo>
                    <a:pt x="0" y="21"/>
                  </a:lnTo>
                  <a:lnTo>
                    <a:pt x="23" y="43"/>
                  </a:lnTo>
                  <a:lnTo>
                    <a:pt x="22" y="0"/>
                  </a:lnTo>
                  <a:close/>
                </a:path>
              </a:pathLst>
            </a:cu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任意多边形: 形状 24" descr="cddf294d-e327-48b3-a364-1bf9b8a1f33e"/>
            <p:cNvSpPr/>
            <p:nvPr/>
          </p:nvSpPr>
          <p:spPr bwMode="auto">
            <a:xfrm>
              <a:off x="9564873" y="2170224"/>
              <a:ext cx="40827" cy="76329"/>
            </a:xfrm>
            <a:custGeom>
              <a:avLst/>
              <a:gdLst>
                <a:gd name="T0" fmla="*/ 2 w 23"/>
                <a:gd name="T1" fmla="*/ 0 h 43"/>
                <a:gd name="T2" fmla="*/ 23 w 23"/>
                <a:gd name="T3" fmla="*/ 21 h 43"/>
                <a:gd name="T4" fmla="*/ 0 w 23"/>
                <a:gd name="T5" fmla="*/ 43 h 43"/>
                <a:gd name="T6" fmla="*/ 2 w 23"/>
                <a:gd name="T7" fmla="*/ 0 h 43"/>
              </a:gdLst>
              <a:ahLst/>
              <a:cxnLst>
                <a:cxn ang="0">
                  <a:pos x="T0" y="T1"/>
                </a:cxn>
                <a:cxn ang="0">
                  <a:pos x="T2" y="T3"/>
                </a:cxn>
                <a:cxn ang="0">
                  <a:pos x="T4" y="T5"/>
                </a:cxn>
                <a:cxn ang="0">
                  <a:pos x="T6" y="T7"/>
                </a:cxn>
              </a:cxnLst>
              <a:rect l="0" t="0" r="r" b="b"/>
              <a:pathLst>
                <a:path w="23" h="43">
                  <a:moveTo>
                    <a:pt x="2" y="0"/>
                  </a:moveTo>
                  <a:lnTo>
                    <a:pt x="23" y="21"/>
                  </a:lnTo>
                  <a:lnTo>
                    <a:pt x="0" y="43"/>
                  </a:lnTo>
                  <a:lnTo>
                    <a:pt x="2" y="0"/>
                  </a:lnTo>
                  <a:close/>
                </a:path>
              </a:pathLst>
            </a:custGeom>
            <a:solidFill>
              <a:srgbClr val="5DCBC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任意多边形: 形状 25" descr="5cd4d230-8a1c-4d6c-93cd-37b12cea8421"/>
            <p:cNvSpPr/>
            <p:nvPr/>
          </p:nvSpPr>
          <p:spPr bwMode="auto">
            <a:xfrm>
              <a:off x="8758986" y="2498615"/>
              <a:ext cx="315965" cy="386968"/>
            </a:xfrm>
            <a:custGeom>
              <a:avLst/>
              <a:gdLst>
                <a:gd name="T0" fmla="*/ 133 w 133"/>
                <a:gd name="T1" fmla="*/ 128 h 162"/>
                <a:gd name="T2" fmla="*/ 80 w 133"/>
                <a:gd name="T3" fmla="*/ 3 h 162"/>
                <a:gd name="T4" fmla="*/ 80 w 133"/>
                <a:gd name="T5" fmla="*/ 60 h 162"/>
                <a:gd name="T6" fmla="*/ 0 w 133"/>
                <a:gd name="T7" fmla="*/ 59 h 162"/>
                <a:gd name="T8" fmla="*/ 84 w 133"/>
                <a:gd name="T9" fmla="*/ 162 h 162"/>
                <a:gd name="T10" fmla="*/ 133 w 133"/>
                <a:gd name="T11" fmla="*/ 128 h 162"/>
              </a:gdLst>
              <a:ahLst/>
              <a:cxnLst>
                <a:cxn ang="0">
                  <a:pos x="T0" y="T1"/>
                </a:cxn>
                <a:cxn ang="0">
                  <a:pos x="T2" y="T3"/>
                </a:cxn>
                <a:cxn ang="0">
                  <a:pos x="T4" y="T5"/>
                </a:cxn>
                <a:cxn ang="0">
                  <a:pos x="T6" y="T7"/>
                </a:cxn>
                <a:cxn ang="0">
                  <a:pos x="T8" y="T9"/>
                </a:cxn>
                <a:cxn ang="0">
                  <a:pos x="T10" y="T11"/>
                </a:cxn>
              </a:cxnLst>
              <a:rect l="0" t="0" r="r" b="b"/>
              <a:pathLst>
                <a:path w="133" h="162">
                  <a:moveTo>
                    <a:pt x="133" y="128"/>
                  </a:moveTo>
                  <a:cubicBezTo>
                    <a:pt x="133" y="128"/>
                    <a:pt x="96" y="0"/>
                    <a:pt x="80" y="3"/>
                  </a:cubicBezTo>
                  <a:cubicBezTo>
                    <a:pt x="63" y="6"/>
                    <a:pt x="80" y="60"/>
                    <a:pt x="80" y="60"/>
                  </a:cubicBezTo>
                  <a:cubicBezTo>
                    <a:pt x="0" y="59"/>
                    <a:pt x="0" y="59"/>
                    <a:pt x="0" y="59"/>
                  </a:cubicBezTo>
                  <a:cubicBezTo>
                    <a:pt x="0" y="59"/>
                    <a:pt x="60" y="146"/>
                    <a:pt x="84" y="162"/>
                  </a:cubicBezTo>
                  <a:lnTo>
                    <a:pt x="133" y="128"/>
                  </a:ln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任意多边形: 形状 26" descr="30d7d4bd-2001-4869-a02f-5f3897f5dda9"/>
            <p:cNvSpPr/>
            <p:nvPr/>
          </p:nvSpPr>
          <p:spPr bwMode="auto">
            <a:xfrm>
              <a:off x="10594421" y="4140566"/>
              <a:ext cx="326615" cy="408269"/>
            </a:xfrm>
            <a:custGeom>
              <a:avLst/>
              <a:gdLst>
                <a:gd name="T0" fmla="*/ 25 w 184"/>
                <a:gd name="T1" fmla="*/ 0 h 230"/>
                <a:gd name="T2" fmla="*/ 0 w 184"/>
                <a:gd name="T3" fmla="*/ 223 h 230"/>
                <a:gd name="T4" fmla="*/ 184 w 184"/>
                <a:gd name="T5" fmla="*/ 230 h 230"/>
                <a:gd name="T6" fmla="*/ 25 w 184"/>
                <a:gd name="T7" fmla="*/ 0 h 230"/>
              </a:gdLst>
              <a:ahLst/>
              <a:cxnLst>
                <a:cxn ang="0">
                  <a:pos x="T0" y="T1"/>
                </a:cxn>
                <a:cxn ang="0">
                  <a:pos x="T2" y="T3"/>
                </a:cxn>
                <a:cxn ang="0">
                  <a:pos x="T4" y="T5"/>
                </a:cxn>
                <a:cxn ang="0">
                  <a:pos x="T6" y="T7"/>
                </a:cxn>
              </a:cxnLst>
              <a:rect l="0" t="0" r="r" b="b"/>
              <a:pathLst>
                <a:path w="184" h="230">
                  <a:moveTo>
                    <a:pt x="25" y="0"/>
                  </a:moveTo>
                  <a:lnTo>
                    <a:pt x="0" y="223"/>
                  </a:lnTo>
                  <a:lnTo>
                    <a:pt x="184" y="230"/>
                  </a:lnTo>
                  <a:lnTo>
                    <a:pt x="25" y="0"/>
                  </a:lnTo>
                  <a:close/>
                </a:path>
              </a:pathLst>
            </a:custGeom>
            <a:solidFill>
              <a:srgbClr val="4F87E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27" descr="4b08f0f2-e190-461b-bb0f-e3d63ac5f8ca"/>
            <p:cNvSpPr/>
            <p:nvPr/>
          </p:nvSpPr>
          <p:spPr bwMode="auto">
            <a:xfrm>
              <a:off x="10594421" y="4140566"/>
              <a:ext cx="326615" cy="408269"/>
            </a:xfrm>
            <a:custGeom>
              <a:avLst/>
              <a:gdLst>
                <a:gd name="T0" fmla="*/ 25 w 184"/>
                <a:gd name="T1" fmla="*/ 0 h 230"/>
                <a:gd name="T2" fmla="*/ 0 w 184"/>
                <a:gd name="T3" fmla="*/ 223 h 230"/>
                <a:gd name="T4" fmla="*/ 184 w 184"/>
                <a:gd name="T5" fmla="*/ 230 h 230"/>
                <a:gd name="T6" fmla="*/ 25 w 184"/>
                <a:gd name="T7" fmla="*/ 0 h 230"/>
              </a:gdLst>
              <a:ahLst/>
              <a:cxnLst>
                <a:cxn ang="0">
                  <a:pos x="T0" y="T1"/>
                </a:cxn>
                <a:cxn ang="0">
                  <a:pos x="T2" y="T3"/>
                </a:cxn>
                <a:cxn ang="0">
                  <a:pos x="T4" y="T5"/>
                </a:cxn>
                <a:cxn ang="0">
                  <a:pos x="T6" y="T7"/>
                </a:cxn>
              </a:cxnLst>
              <a:rect l="0" t="0" r="r" b="b"/>
              <a:pathLst>
                <a:path w="184" h="230">
                  <a:moveTo>
                    <a:pt x="25" y="0"/>
                  </a:moveTo>
                  <a:lnTo>
                    <a:pt x="0" y="223"/>
                  </a:lnTo>
                  <a:lnTo>
                    <a:pt x="184" y="230"/>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任意多边形: 形状 28" descr="c26919ad-3978-4e5e-812d-79f429d8cbfe"/>
            <p:cNvSpPr/>
            <p:nvPr/>
          </p:nvSpPr>
          <p:spPr bwMode="auto">
            <a:xfrm>
              <a:off x="9406890" y="2963686"/>
              <a:ext cx="189934" cy="447321"/>
            </a:xfrm>
            <a:custGeom>
              <a:avLst/>
              <a:gdLst>
                <a:gd name="T0" fmla="*/ 0 w 107"/>
                <a:gd name="T1" fmla="*/ 0 h 252"/>
                <a:gd name="T2" fmla="*/ 18 w 107"/>
                <a:gd name="T3" fmla="*/ 215 h 252"/>
                <a:gd name="T4" fmla="*/ 107 w 107"/>
                <a:gd name="T5" fmla="*/ 252 h 252"/>
                <a:gd name="T6" fmla="*/ 0 w 107"/>
                <a:gd name="T7" fmla="*/ 0 h 252"/>
              </a:gdLst>
              <a:ahLst/>
              <a:cxnLst>
                <a:cxn ang="0">
                  <a:pos x="T0" y="T1"/>
                </a:cxn>
                <a:cxn ang="0">
                  <a:pos x="T2" y="T3"/>
                </a:cxn>
                <a:cxn ang="0">
                  <a:pos x="T4" y="T5"/>
                </a:cxn>
                <a:cxn ang="0">
                  <a:pos x="T6" y="T7"/>
                </a:cxn>
              </a:cxnLst>
              <a:rect l="0" t="0" r="r" b="b"/>
              <a:pathLst>
                <a:path w="107" h="251">
                  <a:moveTo>
                    <a:pt x="0" y="0"/>
                  </a:moveTo>
                  <a:lnTo>
                    <a:pt x="18" y="215"/>
                  </a:lnTo>
                  <a:lnTo>
                    <a:pt x="107" y="252"/>
                  </a:lnTo>
                  <a:lnTo>
                    <a:pt x="0" y="0"/>
                  </a:lnTo>
                  <a:close/>
                </a:path>
              </a:pathLst>
            </a:custGeom>
            <a:solidFill>
              <a:srgbClr val="4F87E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形状 29" descr="8a3357f4-25af-4e53-9624-4d224cb3e40d"/>
            <p:cNvSpPr/>
            <p:nvPr/>
          </p:nvSpPr>
          <p:spPr bwMode="auto">
            <a:xfrm>
              <a:off x="9406890" y="2963686"/>
              <a:ext cx="189934" cy="447321"/>
            </a:xfrm>
            <a:custGeom>
              <a:avLst/>
              <a:gdLst>
                <a:gd name="T0" fmla="*/ 0 w 107"/>
                <a:gd name="T1" fmla="*/ 0 h 252"/>
                <a:gd name="T2" fmla="*/ 18 w 107"/>
                <a:gd name="T3" fmla="*/ 215 h 252"/>
                <a:gd name="T4" fmla="*/ 107 w 107"/>
                <a:gd name="T5" fmla="*/ 252 h 252"/>
                <a:gd name="T6" fmla="*/ 0 w 107"/>
                <a:gd name="T7" fmla="*/ 0 h 252"/>
              </a:gdLst>
              <a:ahLst/>
              <a:cxnLst>
                <a:cxn ang="0">
                  <a:pos x="T0" y="T1"/>
                </a:cxn>
                <a:cxn ang="0">
                  <a:pos x="T2" y="T3"/>
                </a:cxn>
                <a:cxn ang="0">
                  <a:pos x="T4" y="T5"/>
                </a:cxn>
                <a:cxn ang="0">
                  <a:pos x="T6" y="T7"/>
                </a:cxn>
              </a:cxnLst>
              <a:rect l="0" t="0" r="r" b="b"/>
              <a:pathLst>
                <a:path w="107" h="251">
                  <a:moveTo>
                    <a:pt x="0" y="0"/>
                  </a:moveTo>
                  <a:lnTo>
                    <a:pt x="18" y="215"/>
                  </a:lnTo>
                  <a:lnTo>
                    <a:pt x="107" y="25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形状 30" descr="6a24c865-df72-4b97-869e-12cc3d75c42c"/>
            <p:cNvSpPr/>
            <p:nvPr/>
          </p:nvSpPr>
          <p:spPr bwMode="auto">
            <a:xfrm>
              <a:off x="10358335" y="4140566"/>
              <a:ext cx="280463" cy="395844"/>
            </a:xfrm>
            <a:custGeom>
              <a:avLst/>
              <a:gdLst>
                <a:gd name="T0" fmla="*/ 99 w 118"/>
                <a:gd name="T1" fmla="*/ 166 h 166"/>
                <a:gd name="T2" fmla="*/ 19 w 118"/>
                <a:gd name="T3" fmla="*/ 166 h 166"/>
                <a:gd name="T4" fmla="*/ 0 w 118"/>
                <a:gd name="T5" fmla="*/ 147 h 166"/>
                <a:gd name="T6" fmla="*/ 0 w 118"/>
                <a:gd name="T7" fmla="*/ 0 h 166"/>
                <a:gd name="T8" fmla="*/ 118 w 118"/>
                <a:gd name="T9" fmla="*/ 0 h 166"/>
                <a:gd name="T10" fmla="*/ 118 w 118"/>
                <a:gd name="T11" fmla="*/ 147 h 166"/>
                <a:gd name="T12" fmla="*/ 99 w 118"/>
                <a:gd name="T13" fmla="*/ 166 h 166"/>
              </a:gdLst>
              <a:ahLst/>
              <a:cxnLst>
                <a:cxn ang="0">
                  <a:pos x="T0" y="T1"/>
                </a:cxn>
                <a:cxn ang="0">
                  <a:pos x="T2" y="T3"/>
                </a:cxn>
                <a:cxn ang="0">
                  <a:pos x="T4" y="T5"/>
                </a:cxn>
                <a:cxn ang="0">
                  <a:pos x="T6" y="T7"/>
                </a:cxn>
                <a:cxn ang="0">
                  <a:pos x="T8" y="T9"/>
                </a:cxn>
                <a:cxn ang="0">
                  <a:pos x="T10" y="T11"/>
                </a:cxn>
                <a:cxn ang="0">
                  <a:pos x="T12" y="T13"/>
                </a:cxn>
              </a:cxnLst>
              <a:rect l="0" t="0" r="r" b="b"/>
              <a:pathLst>
                <a:path w="118" h="166">
                  <a:moveTo>
                    <a:pt x="99" y="166"/>
                  </a:moveTo>
                  <a:cubicBezTo>
                    <a:pt x="19" y="166"/>
                    <a:pt x="19" y="166"/>
                    <a:pt x="19" y="166"/>
                  </a:cubicBezTo>
                  <a:cubicBezTo>
                    <a:pt x="8" y="166"/>
                    <a:pt x="0" y="157"/>
                    <a:pt x="0" y="147"/>
                  </a:cubicBezTo>
                  <a:cubicBezTo>
                    <a:pt x="0" y="0"/>
                    <a:pt x="0" y="0"/>
                    <a:pt x="0" y="0"/>
                  </a:cubicBezTo>
                  <a:cubicBezTo>
                    <a:pt x="118" y="0"/>
                    <a:pt x="118" y="0"/>
                    <a:pt x="118" y="0"/>
                  </a:cubicBezTo>
                  <a:cubicBezTo>
                    <a:pt x="118" y="147"/>
                    <a:pt x="118" y="147"/>
                    <a:pt x="118" y="147"/>
                  </a:cubicBezTo>
                  <a:cubicBezTo>
                    <a:pt x="118" y="157"/>
                    <a:pt x="110" y="166"/>
                    <a:pt x="99"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31" descr="b6b1a510-e2cb-4c2f-bc10-e82fa5a9580a"/>
            <p:cNvSpPr/>
            <p:nvPr/>
          </p:nvSpPr>
          <p:spPr bwMode="auto">
            <a:xfrm>
              <a:off x="10408037" y="4012760"/>
              <a:ext cx="30177" cy="118932"/>
            </a:xfrm>
            <a:custGeom>
              <a:avLst/>
              <a:gdLst>
                <a:gd name="T0" fmla="*/ 10 w 13"/>
                <a:gd name="T1" fmla="*/ 0 h 50"/>
                <a:gd name="T2" fmla="*/ 9 w 13"/>
                <a:gd name="T3" fmla="*/ 1 h 50"/>
                <a:gd name="T4" fmla="*/ 9 w 13"/>
                <a:gd name="T5" fmla="*/ 1 h 50"/>
                <a:gd name="T6" fmla="*/ 6 w 13"/>
                <a:gd name="T7" fmla="*/ 12 h 50"/>
                <a:gd name="T8" fmla="*/ 1 w 13"/>
                <a:gd name="T9" fmla="*/ 24 h 50"/>
                <a:gd name="T10" fmla="*/ 0 w 13"/>
                <a:gd name="T11" fmla="*/ 31 h 50"/>
                <a:gd name="T12" fmla="*/ 0 w 13"/>
                <a:gd name="T13" fmla="*/ 38 h 50"/>
                <a:gd name="T14" fmla="*/ 5 w 13"/>
                <a:gd name="T15" fmla="*/ 50 h 50"/>
                <a:gd name="T16" fmla="*/ 6 w 13"/>
                <a:gd name="T17" fmla="*/ 50 h 50"/>
                <a:gd name="T18" fmla="*/ 7 w 13"/>
                <a:gd name="T19" fmla="*/ 49 h 50"/>
                <a:gd name="T20" fmla="*/ 7 w 13"/>
                <a:gd name="T21" fmla="*/ 49 h 50"/>
                <a:gd name="T22" fmla="*/ 6 w 13"/>
                <a:gd name="T23" fmla="*/ 37 h 50"/>
                <a:gd name="T24" fmla="*/ 8 w 13"/>
                <a:gd name="T25" fmla="*/ 26 h 50"/>
                <a:gd name="T26" fmla="*/ 11 w 13"/>
                <a:gd name="T27" fmla="*/ 14 h 50"/>
                <a:gd name="T28" fmla="*/ 11 w 13"/>
                <a:gd name="T29" fmla="*/ 0 h 50"/>
                <a:gd name="T30" fmla="*/ 10 w 13"/>
                <a:gd name="T31" fmla="*/ 0 h 50"/>
                <a:gd name="T32" fmla="*/ 10 w 13"/>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50">
                  <a:moveTo>
                    <a:pt x="10" y="0"/>
                  </a:moveTo>
                  <a:cubicBezTo>
                    <a:pt x="10" y="0"/>
                    <a:pt x="9" y="0"/>
                    <a:pt x="9" y="1"/>
                  </a:cubicBezTo>
                  <a:cubicBezTo>
                    <a:pt x="9" y="1"/>
                    <a:pt x="9" y="1"/>
                    <a:pt x="9" y="1"/>
                  </a:cubicBezTo>
                  <a:cubicBezTo>
                    <a:pt x="9" y="5"/>
                    <a:pt x="7" y="8"/>
                    <a:pt x="6" y="12"/>
                  </a:cubicBezTo>
                  <a:cubicBezTo>
                    <a:pt x="4" y="16"/>
                    <a:pt x="3" y="20"/>
                    <a:pt x="1" y="24"/>
                  </a:cubicBezTo>
                  <a:cubicBezTo>
                    <a:pt x="1" y="26"/>
                    <a:pt x="0" y="28"/>
                    <a:pt x="0" y="31"/>
                  </a:cubicBezTo>
                  <a:cubicBezTo>
                    <a:pt x="0" y="33"/>
                    <a:pt x="0" y="35"/>
                    <a:pt x="0" y="38"/>
                  </a:cubicBezTo>
                  <a:cubicBezTo>
                    <a:pt x="1" y="42"/>
                    <a:pt x="2" y="46"/>
                    <a:pt x="5" y="50"/>
                  </a:cubicBezTo>
                  <a:cubicBezTo>
                    <a:pt x="6" y="50"/>
                    <a:pt x="6" y="50"/>
                    <a:pt x="6" y="50"/>
                  </a:cubicBezTo>
                  <a:cubicBezTo>
                    <a:pt x="7" y="50"/>
                    <a:pt x="7" y="50"/>
                    <a:pt x="7" y="49"/>
                  </a:cubicBezTo>
                  <a:cubicBezTo>
                    <a:pt x="7" y="49"/>
                    <a:pt x="7" y="49"/>
                    <a:pt x="7" y="49"/>
                  </a:cubicBezTo>
                  <a:cubicBezTo>
                    <a:pt x="7" y="45"/>
                    <a:pt x="6" y="41"/>
                    <a:pt x="6" y="37"/>
                  </a:cubicBezTo>
                  <a:cubicBezTo>
                    <a:pt x="6" y="33"/>
                    <a:pt x="7" y="29"/>
                    <a:pt x="8" y="26"/>
                  </a:cubicBezTo>
                  <a:cubicBezTo>
                    <a:pt x="8" y="22"/>
                    <a:pt x="10" y="18"/>
                    <a:pt x="11" y="14"/>
                  </a:cubicBezTo>
                  <a:cubicBezTo>
                    <a:pt x="12" y="10"/>
                    <a:pt x="13" y="5"/>
                    <a:pt x="11" y="0"/>
                  </a:cubicBezTo>
                  <a:cubicBezTo>
                    <a:pt x="11" y="0"/>
                    <a:pt x="11" y="0"/>
                    <a:pt x="10" y="0"/>
                  </a:cubicBezTo>
                  <a:cubicBezTo>
                    <a:pt x="10" y="0"/>
                    <a:pt x="10" y="0"/>
                    <a:pt x="10" y="0"/>
                  </a:cubicBezTo>
                </a:path>
              </a:pathLst>
            </a:custGeom>
            <a:solidFill>
              <a:srgbClr val="92BF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32" descr="e25e0da9-b6be-4ca8-9201-a22cc5a9ae0e"/>
            <p:cNvSpPr/>
            <p:nvPr/>
          </p:nvSpPr>
          <p:spPr bwMode="auto">
            <a:xfrm>
              <a:off x="10555369" y="4034061"/>
              <a:ext cx="26627" cy="97630"/>
            </a:xfrm>
            <a:custGeom>
              <a:avLst/>
              <a:gdLst>
                <a:gd name="T0" fmla="*/ 2 w 11"/>
                <a:gd name="T1" fmla="*/ 0 h 41"/>
                <a:gd name="T2" fmla="*/ 1 w 11"/>
                <a:gd name="T3" fmla="*/ 1 h 41"/>
                <a:gd name="T4" fmla="*/ 2 w 11"/>
                <a:gd name="T5" fmla="*/ 12 h 41"/>
                <a:gd name="T6" fmla="*/ 4 w 11"/>
                <a:gd name="T7" fmla="*/ 21 h 41"/>
                <a:gd name="T8" fmla="*/ 5 w 11"/>
                <a:gd name="T9" fmla="*/ 30 h 41"/>
                <a:gd name="T10" fmla="*/ 5 w 11"/>
                <a:gd name="T11" fmla="*/ 40 h 41"/>
                <a:gd name="T12" fmla="*/ 5 w 11"/>
                <a:gd name="T13" fmla="*/ 40 h 41"/>
                <a:gd name="T14" fmla="*/ 5 w 11"/>
                <a:gd name="T15" fmla="*/ 41 h 41"/>
                <a:gd name="T16" fmla="*/ 6 w 11"/>
                <a:gd name="T17" fmla="*/ 41 h 41"/>
                <a:gd name="T18" fmla="*/ 7 w 11"/>
                <a:gd name="T19" fmla="*/ 41 h 41"/>
                <a:gd name="T20" fmla="*/ 11 w 11"/>
                <a:gd name="T21" fmla="*/ 31 h 41"/>
                <a:gd name="T22" fmla="*/ 11 w 11"/>
                <a:gd name="T23" fmla="*/ 25 h 41"/>
                <a:gd name="T24" fmla="*/ 10 w 11"/>
                <a:gd name="T25" fmla="*/ 20 h 41"/>
                <a:gd name="T26" fmla="*/ 6 w 11"/>
                <a:gd name="T27" fmla="*/ 10 h 41"/>
                <a:gd name="T28" fmla="*/ 3 w 11"/>
                <a:gd name="T29" fmla="*/ 1 h 41"/>
                <a:gd name="T30" fmla="*/ 3 w 11"/>
                <a:gd name="T31" fmla="*/ 1 h 41"/>
                <a:gd name="T32" fmla="*/ 3 w 11"/>
                <a:gd name="T33" fmla="*/ 0 h 41"/>
                <a:gd name="T34" fmla="*/ 2 w 11"/>
                <a:gd name="T3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41">
                  <a:moveTo>
                    <a:pt x="2" y="0"/>
                  </a:moveTo>
                  <a:cubicBezTo>
                    <a:pt x="2" y="0"/>
                    <a:pt x="1" y="0"/>
                    <a:pt x="1" y="1"/>
                  </a:cubicBezTo>
                  <a:cubicBezTo>
                    <a:pt x="0" y="4"/>
                    <a:pt x="1" y="8"/>
                    <a:pt x="2" y="12"/>
                  </a:cubicBezTo>
                  <a:cubicBezTo>
                    <a:pt x="2" y="15"/>
                    <a:pt x="3" y="18"/>
                    <a:pt x="4" y="21"/>
                  </a:cubicBezTo>
                  <a:cubicBezTo>
                    <a:pt x="5" y="24"/>
                    <a:pt x="5" y="27"/>
                    <a:pt x="5" y="30"/>
                  </a:cubicBezTo>
                  <a:cubicBezTo>
                    <a:pt x="5" y="34"/>
                    <a:pt x="5" y="37"/>
                    <a:pt x="5" y="40"/>
                  </a:cubicBezTo>
                  <a:cubicBezTo>
                    <a:pt x="5" y="40"/>
                    <a:pt x="5" y="40"/>
                    <a:pt x="5" y="40"/>
                  </a:cubicBezTo>
                  <a:cubicBezTo>
                    <a:pt x="5" y="41"/>
                    <a:pt x="5" y="41"/>
                    <a:pt x="5" y="41"/>
                  </a:cubicBezTo>
                  <a:cubicBezTo>
                    <a:pt x="5" y="41"/>
                    <a:pt x="6" y="41"/>
                    <a:pt x="6" y="41"/>
                  </a:cubicBezTo>
                  <a:cubicBezTo>
                    <a:pt x="6" y="41"/>
                    <a:pt x="6" y="41"/>
                    <a:pt x="7" y="41"/>
                  </a:cubicBezTo>
                  <a:cubicBezTo>
                    <a:pt x="9" y="38"/>
                    <a:pt x="11" y="35"/>
                    <a:pt x="11" y="31"/>
                  </a:cubicBezTo>
                  <a:cubicBezTo>
                    <a:pt x="11" y="29"/>
                    <a:pt x="11" y="27"/>
                    <a:pt x="11" y="25"/>
                  </a:cubicBezTo>
                  <a:cubicBezTo>
                    <a:pt x="11" y="23"/>
                    <a:pt x="11" y="22"/>
                    <a:pt x="10" y="20"/>
                  </a:cubicBezTo>
                  <a:cubicBezTo>
                    <a:pt x="9" y="16"/>
                    <a:pt x="8" y="13"/>
                    <a:pt x="6" y="10"/>
                  </a:cubicBezTo>
                  <a:cubicBezTo>
                    <a:pt x="5" y="7"/>
                    <a:pt x="4" y="4"/>
                    <a:pt x="3" y="1"/>
                  </a:cubicBezTo>
                  <a:cubicBezTo>
                    <a:pt x="3" y="1"/>
                    <a:pt x="3" y="1"/>
                    <a:pt x="3" y="1"/>
                  </a:cubicBezTo>
                  <a:cubicBezTo>
                    <a:pt x="3" y="1"/>
                    <a:pt x="3" y="0"/>
                    <a:pt x="3" y="0"/>
                  </a:cubicBezTo>
                  <a:cubicBezTo>
                    <a:pt x="3" y="0"/>
                    <a:pt x="2" y="0"/>
                    <a:pt x="2" y="0"/>
                  </a:cubicBezTo>
                </a:path>
              </a:pathLst>
            </a:custGeom>
            <a:solidFill>
              <a:srgbClr val="92BF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形状 33" descr="5bb60cc2-ef86-43c9-8d37-22a3bc02d9e6"/>
            <p:cNvSpPr/>
            <p:nvPr/>
          </p:nvSpPr>
          <p:spPr bwMode="auto">
            <a:xfrm>
              <a:off x="10477265" y="3971934"/>
              <a:ext cx="35501" cy="159757"/>
            </a:xfrm>
            <a:custGeom>
              <a:avLst/>
              <a:gdLst>
                <a:gd name="T0" fmla="*/ 2 w 15"/>
                <a:gd name="T1" fmla="*/ 0 h 67"/>
                <a:gd name="T2" fmla="*/ 1 w 15"/>
                <a:gd name="T3" fmla="*/ 1 h 67"/>
                <a:gd name="T4" fmla="*/ 2 w 15"/>
                <a:gd name="T5" fmla="*/ 18 h 67"/>
                <a:gd name="T6" fmla="*/ 7 w 15"/>
                <a:gd name="T7" fmla="*/ 34 h 67"/>
                <a:gd name="T8" fmla="*/ 8 w 15"/>
                <a:gd name="T9" fmla="*/ 50 h 67"/>
                <a:gd name="T10" fmla="*/ 7 w 15"/>
                <a:gd name="T11" fmla="*/ 66 h 67"/>
                <a:gd name="T12" fmla="*/ 7 w 15"/>
                <a:gd name="T13" fmla="*/ 66 h 67"/>
                <a:gd name="T14" fmla="*/ 7 w 15"/>
                <a:gd name="T15" fmla="*/ 67 h 67"/>
                <a:gd name="T16" fmla="*/ 7 w 15"/>
                <a:gd name="T17" fmla="*/ 67 h 67"/>
                <a:gd name="T18" fmla="*/ 8 w 15"/>
                <a:gd name="T19" fmla="*/ 67 h 67"/>
                <a:gd name="T20" fmla="*/ 14 w 15"/>
                <a:gd name="T21" fmla="*/ 50 h 67"/>
                <a:gd name="T22" fmla="*/ 14 w 15"/>
                <a:gd name="T23" fmla="*/ 42 h 67"/>
                <a:gd name="T24" fmla="*/ 13 w 15"/>
                <a:gd name="T25" fmla="*/ 33 h 67"/>
                <a:gd name="T26" fmla="*/ 7 w 15"/>
                <a:gd name="T27" fmla="*/ 17 h 67"/>
                <a:gd name="T28" fmla="*/ 3 w 15"/>
                <a:gd name="T29" fmla="*/ 1 h 67"/>
                <a:gd name="T30" fmla="*/ 3 w 15"/>
                <a:gd name="T31" fmla="*/ 1 h 67"/>
                <a:gd name="T32" fmla="*/ 2 w 15"/>
                <a:gd name="T33" fmla="*/ 0 h 67"/>
                <a:gd name="T34" fmla="*/ 2 w 15"/>
                <a:gd name="T3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67">
                  <a:moveTo>
                    <a:pt x="2" y="0"/>
                  </a:moveTo>
                  <a:cubicBezTo>
                    <a:pt x="1" y="0"/>
                    <a:pt x="1" y="1"/>
                    <a:pt x="1" y="1"/>
                  </a:cubicBezTo>
                  <a:cubicBezTo>
                    <a:pt x="0" y="7"/>
                    <a:pt x="1" y="13"/>
                    <a:pt x="2" y="18"/>
                  </a:cubicBezTo>
                  <a:cubicBezTo>
                    <a:pt x="4" y="24"/>
                    <a:pt x="5" y="29"/>
                    <a:pt x="7" y="34"/>
                  </a:cubicBezTo>
                  <a:cubicBezTo>
                    <a:pt x="8" y="40"/>
                    <a:pt x="8" y="45"/>
                    <a:pt x="8" y="50"/>
                  </a:cubicBezTo>
                  <a:cubicBezTo>
                    <a:pt x="8" y="55"/>
                    <a:pt x="8" y="61"/>
                    <a:pt x="7" y="66"/>
                  </a:cubicBezTo>
                  <a:cubicBezTo>
                    <a:pt x="7" y="66"/>
                    <a:pt x="7" y="66"/>
                    <a:pt x="7" y="66"/>
                  </a:cubicBezTo>
                  <a:cubicBezTo>
                    <a:pt x="7" y="67"/>
                    <a:pt x="7" y="67"/>
                    <a:pt x="7" y="67"/>
                  </a:cubicBezTo>
                  <a:cubicBezTo>
                    <a:pt x="7" y="67"/>
                    <a:pt x="7" y="67"/>
                    <a:pt x="7" y="67"/>
                  </a:cubicBezTo>
                  <a:cubicBezTo>
                    <a:pt x="8" y="67"/>
                    <a:pt x="8" y="67"/>
                    <a:pt x="8" y="67"/>
                  </a:cubicBezTo>
                  <a:cubicBezTo>
                    <a:pt x="12" y="62"/>
                    <a:pt x="14" y="56"/>
                    <a:pt x="14" y="50"/>
                  </a:cubicBezTo>
                  <a:cubicBezTo>
                    <a:pt x="15" y="47"/>
                    <a:pt x="15" y="45"/>
                    <a:pt x="14" y="42"/>
                  </a:cubicBezTo>
                  <a:cubicBezTo>
                    <a:pt x="14" y="39"/>
                    <a:pt x="13" y="36"/>
                    <a:pt x="13" y="33"/>
                  </a:cubicBezTo>
                  <a:cubicBezTo>
                    <a:pt x="11" y="27"/>
                    <a:pt x="9" y="22"/>
                    <a:pt x="7" y="17"/>
                  </a:cubicBezTo>
                  <a:cubicBezTo>
                    <a:pt x="5" y="12"/>
                    <a:pt x="3" y="7"/>
                    <a:pt x="3" y="1"/>
                  </a:cubicBezTo>
                  <a:cubicBezTo>
                    <a:pt x="3" y="1"/>
                    <a:pt x="3" y="1"/>
                    <a:pt x="3" y="1"/>
                  </a:cubicBezTo>
                  <a:cubicBezTo>
                    <a:pt x="3" y="1"/>
                    <a:pt x="3" y="0"/>
                    <a:pt x="2" y="0"/>
                  </a:cubicBezTo>
                  <a:cubicBezTo>
                    <a:pt x="2" y="0"/>
                    <a:pt x="2" y="0"/>
                    <a:pt x="2" y="0"/>
                  </a:cubicBezTo>
                </a:path>
              </a:pathLst>
            </a:custGeom>
            <a:solidFill>
              <a:srgbClr val="92BFE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34" descr="dc58ab7d-f1f9-42fd-b4f3-f4857fbce6f8"/>
            <p:cNvSpPr/>
            <p:nvPr/>
          </p:nvSpPr>
          <p:spPr bwMode="auto">
            <a:xfrm>
              <a:off x="10422237" y="4296773"/>
              <a:ext cx="301764" cy="252062"/>
            </a:xfrm>
            <a:custGeom>
              <a:avLst/>
              <a:gdLst>
                <a:gd name="T0" fmla="*/ 99 w 126"/>
                <a:gd name="T1" fmla="*/ 5 h 106"/>
                <a:gd name="T2" fmla="*/ 35 w 126"/>
                <a:gd name="T3" fmla="*/ 9 h 106"/>
                <a:gd name="T4" fmla="*/ 5 w 126"/>
                <a:gd name="T5" fmla="*/ 46 h 106"/>
                <a:gd name="T6" fmla="*/ 28 w 126"/>
                <a:gd name="T7" fmla="*/ 36 h 106"/>
                <a:gd name="T8" fmla="*/ 8 w 126"/>
                <a:gd name="T9" fmla="*/ 68 h 106"/>
                <a:gd name="T10" fmla="*/ 39 w 126"/>
                <a:gd name="T11" fmla="*/ 57 h 106"/>
                <a:gd name="T12" fmla="*/ 22 w 126"/>
                <a:gd name="T13" fmla="*/ 85 h 106"/>
                <a:gd name="T14" fmla="*/ 48 w 126"/>
                <a:gd name="T15" fmla="*/ 71 h 106"/>
                <a:gd name="T16" fmla="*/ 43 w 126"/>
                <a:gd name="T17" fmla="*/ 96 h 106"/>
                <a:gd name="T18" fmla="*/ 82 w 126"/>
                <a:gd name="T19" fmla="*/ 73 h 106"/>
                <a:gd name="T20" fmla="*/ 126 w 126"/>
                <a:gd name="T21" fmla="*/ 79 h 106"/>
                <a:gd name="T22" fmla="*/ 99 w 126"/>
                <a:gd name="T23" fmla="*/ 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 h="105">
                  <a:moveTo>
                    <a:pt x="99" y="5"/>
                  </a:moveTo>
                  <a:cubicBezTo>
                    <a:pt x="99" y="5"/>
                    <a:pt x="52" y="0"/>
                    <a:pt x="35" y="9"/>
                  </a:cubicBezTo>
                  <a:cubicBezTo>
                    <a:pt x="18" y="17"/>
                    <a:pt x="0" y="40"/>
                    <a:pt x="5" y="46"/>
                  </a:cubicBezTo>
                  <a:cubicBezTo>
                    <a:pt x="10" y="51"/>
                    <a:pt x="28" y="36"/>
                    <a:pt x="28" y="36"/>
                  </a:cubicBezTo>
                  <a:cubicBezTo>
                    <a:pt x="28" y="36"/>
                    <a:pt x="7" y="59"/>
                    <a:pt x="8" y="68"/>
                  </a:cubicBezTo>
                  <a:cubicBezTo>
                    <a:pt x="9" y="77"/>
                    <a:pt x="39" y="57"/>
                    <a:pt x="39" y="57"/>
                  </a:cubicBezTo>
                  <a:cubicBezTo>
                    <a:pt x="39" y="57"/>
                    <a:pt x="20" y="76"/>
                    <a:pt x="22" y="85"/>
                  </a:cubicBezTo>
                  <a:cubicBezTo>
                    <a:pt x="24" y="95"/>
                    <a:pt x="48" y="71"/>
                    <a:pt x="48" y="71"/>
                  </a:cubicBezTo>
                  <a:cubicBezTo>
                    <a:pt x="48" y="71"/>
                    <a:pt x="39" y="89"/>
                    <a:pt x="43" y="96"/>
                  </a:cubicBezTo>
                  <a:cubicBezTo>
                    <a:pt x="48" y="106"/>
                    <a:pt x="77" y="73"/>
                    <a:pt x="82" y="73"/>
                  </a:cubicBezTo>
                  <a:cubicBezTo>
                    <a:pt x="87" y="73"/>
                    <a:pt x="126" y="79"/>
                    <a:pt x="126" y="79"/>
                  </a:cubicBezTo>
                  <a:lnTo>
                    <a:pt x="99" y="5"/>
                  </a:ln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形状 35" descr="e6958d3e-d281-4bee-a088-af11617fe749"/>
            <p:cNvSpPr/>
            <p:nvPr/>
          </p:nvSpPr>
          <p:spPr bwMode="auto">
            <a:xfrm>
              <a:off x="9327012" y="3226399"/>
              <a:ext cx="342591" cy="211236"/>
            </a:xfrm>
            <a:custGeom>
              <a:avLst/>
              <a:gdLst>
                <a:gd name="T0" fmla="*/ 144 w 144"/>
                <a:gd name="T1" fmla="*/ 88 h 88"/>
                <a:gd name="T2" fmla="*/ 0 w 144"/>
                <a:gd name="T3" fmla="*/ 27 h 88"/>
                <a:gd name="T4" fmla="*/ 144 w 144"/>
                <a:gd name="T5" fmla="*/ 88 h 88"/>
              </a:gdLst>
              <a:ahLst/>
              <a:cxnLst>
                <a:cxn ang="0">
                  <a:pos x="T0" y="T1"/>
                </a:cxn>
                <a:cxn ang="0">
                  <a:pos x="T2" y="T3"/>
                </a:cxn>
                <a:cxn ang="0">
                  <a:pos x="T4" y="T5"/>
                </a:cxn>
              </a:cxnLst>
              <a:rect l="0" t="0" r="r" b="b"/>
              <a:pathLst>
                <a:path w="144" h="88">
                  <a:moveTo>
                    <a:pt x="144" y="88"/>
                  </a:moveTo>
                  <a:cubicBezTo>
                    <a:pt x="98" y="73"/>
                    <a:pt x="48" y="52"/>
                    <a:pt x="0" y="27"/>
                  </a:cubicBezTo>
                  <a:cubicBezTo>
                    <a:pt x="0" y="27"/>
                    <a:pt x="97" y="0"/>
                    <a:pt x="144" y="88"/>
                  </a:cubicBezTo>
                  <a:close/>
                </a:path>
              </a:pathLst>
            </a:custGeom>
            <a:solidFill>
              <a:srgbClr val="99CB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形状 36" descr="a3e80c42-e45b-4b28-9b95-e6946bad6f9b"/>
            <p:cNvSpPr/>
            <p:nvPr/>
          </p:nvSpPr>
          <p:spPr bwMode="auto">
            <a:xfrm>
              <a:off x="8952469" y="2802154"/>
              <a:ext cx="182834" cy="165083"/>
            </a:xfrm>
            <a:custGeom>
              <a:avLst/>
              <a:gdLst>
                <a:gd name="T0" fmla="*/ 77 w 77"/>
                <a:gd name="T1" fmla="*/ 0 h 69"/>
                <a:gd name="T2" fmla="*/ 0 w 77"/>
                <a:gd name="T3" fmla="*/ 69 h 69"/>
              </a:gdLst>
              <a:ahLst/>
              <a:cxnLst>
                <a:cxn ang="0">
                  <a:pos x="T0" y="T1"/>
                </a:cxn>
                <a:cxn ang="0">
                  <a:pos x="T2" y="T3"/>
                </a:cxn>
              </a:cxnLst>
              <a:rect l="0" t="0" r="r" b="b"/>
              <a:pathLst>
                <a:path w="77" h="69">
                  <a:moveTo>
                    <a:pt x="77" y="0"/>
                  </a:moveTo>
                  <a:cubicBezTo>
                    <a:pt x="77" y="0"/>
                    <a:pt x="34" y="52"/>
                    <a:pt x="0" y="69"/>
                  </a:cubicBezTo>
                </a:path>
              </a:pathLst>
            </a:custGeom>
            <a:noFill/>
            <a:ln w="4763"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38" name="任意多边形: 形状 37" descr="cde00ea8-2ab9-4879-9a85-2f50043da8ad"/>
            <p:cNvSpPr/>
            <p:nvPr/>
          </p:nvSpPr>
          <p:spPr bwMode="auto">
            <a:xfrm>
              <a:off x="10651224" y="4160092"/>
              <a:ext cx="250287" cy="346142"/>
            </a:xfrm>
            <a:custGeom>
              <a:avLst/>
              <a:gdLst>
                <a:gd name="T0" fmla="*/ 90 w 105"/>
                <a:gd name="T1" fmla="*/ 0 h 145"/>
                <a:gd name="T2" fmla="*/ 3 w 105"/>
                <a:gd name="T3" fmla="*/ 62 h 145"/>
                <a:gd name="T4" fmla="*/ 38 w 105"/>
                <a:gd name="T5" fmla="*/ 143 h 145"/>
                <a:gd name="T6" fmla="*/ 105 w 105"/>
                <a:gd name="T7" fmla="*/ 108 h 145"/>
              </a:gdLst>
              <a:ahLst/>
              <a:cxnLst>
                <a:cxn ang="0">
                  <a:pos x="T0" y="T1"/>
                </a:cxn>
                <a:cxn ang="0">
                  <a:pos x="T2" y="T3"/>
                </a:cxn>
                <a:cxn ang="0">
                  <a:pos x="T4" y="T5"/>
                </a:cxn>
                <a:cxn ang="0">
                  <a:pos x="T6" y="T7"/>
                </a:cxn>
              </a:cxnLst>
              <a:rect l="0" t="0" r="r" b="b"/>
              <a:pathLst>
                <a:path w="105" h="145">
                  <a:moveTo>
                    <a:pt x="90" y="0"/>
                  </a:moveTo>
                  <a:cubicBezTo>
                    <a:pt x="84" y="1"/>
                    <a:pt x="0" y="50"/>
                    <a:pt x="3" y="62"/>
                  </a:cubicBezTo>
                  <a:cubicBezTo>
                    <a:pt x="6" y="74"/>
                    <a:pt x="25" y="145"/>
                    <a:pt x="38" y="143"/>
                  </a:cubicBezTo>
                  <a:cubicBezTo>
                    <a:pt x="51" y="141"/>
                    <a:pt x="105" y="108"/>
                    <a:pt x="105" y="108"/>
                  </a:cubicBezTo>
                </a:path>
              </a:pathLst>
            </a:custGeom>
            <a:solidFill>
              <a:srgbClr val="63A4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任意多边形: 形状 38" descr="c96d93b4-5ada-443e-bd20-f4046ddcf8ae"/>
            <p:cNvSpPr/>
            <p:nvPr/>
          </p:nvSpPr>
          <p:spPr bwMode="auto">
            <a:xfrm>
              <a:off x="10651224" y="4160092"/>
              <a:ext cx="250287" cy="346142"/>
            </a:xfrm>
            <a:custGeom>
              <a:avLst/>
              <a:gdLst>
                <a:gd name="T0" fmla="*/ 90 w 105"/>
                <a:gd name="T1" fmla="*/ 0 h 145"/>
                <a:gd name="T2" fmla="*/ 3 w 105"/>
                <a:gd name="T3" fmla="*/ 62 h 145"/>
                <a:gd name="T4" fmla="*/ 38 w 105"/>
                <a:gd name="T5" fmla="*/ 143 h 145"/>
                <a:gd name="T6" fmla="*/ 105 w 105"/>
                <a:gd name="T7" fmla="*/ 108 h 145"/>
              </a:gdLst>
              <a:ahLst/>
              <a:cxnLst>
                <a:cxn ang="0">
                  <a:pos x="T0" y="T1"/>
                </a:cxn>
                <a:cxn ang="0">
                  <a:pos x="T2" y="T3"/>
                </a:cxn>
                <a:cxn ang="0">
                  <a:pos x="T4" y="T5"/>
                </a:cxn>
                <a:cxn ang="0">
                  <a:pos x="T6" y="T7"/>
                </a:cxn>
              </a:cxnLst>
              <a:rect l="0" t="0" r="r" b="b"/>
              <a:pathLst>
                <a:path w="105" h="145">
                  <a:moveTo>
                    <a:pt x="90" y="0"/>
                  </a:moveTo>
                  <a:cubicBezTo>
                    <a:pt x="84" y="1"/>
                    <a:pt x="0" y="50"/>
                    <a:pt x="3" y="62"/>
                  </a:cubicBezTo>
                  <a:cubicBezTo>
                    <a:pt x="6" y="74"/>
                    <a:pt x="25" y="145"/>
                    <a:pt x="38" y="143"/>
                  </a:cubicBezTo>
                  <a:cubicBezTo>
                    <a:pt x="51" y="141"/>
                    <a:pt x="105" y="108"/>
                    <a:pt x="105" y="108"/>
                  </a:cubicBezTo>
                </a:path>
              </a:pathLst>
            </a:custGeom>
            <a:noFill/>
            <a:ln w="4763"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0" name="任意多边形: 形状 39" descr="f7e38965-bde9-48dc-933c-484bac61925a"/>
            <p:cNvSpPr/>
            <p:nvPr/>
          </p:nvSpPr>
          <p:spPr bwMode="auto">
            <a:xfrm>
              <a:off x="10260706" y="3169596"/>
              <a:ext cx="331941" cy="113606"/>
            </a:xfrm>
            <a:custGeom>
              <a:avLst/>
              <a:gdLst>
                <a:gd name="T0" fmla="*/ 0 w 139"/>
                <a:gd name="T1" fmla="*/ 0 h 48"/>
                <a:gd name="T2" fmla="*/ 65 w 139"/>
                <a:gd name="T3" fmla="*/ 47 h 48"/>
                <a:gd name="T4" fmla="*/ 139 w 139"/>
                <a:gd name="T5" fmla="*/ 8 h 48"/>
              </a:gdLst>
              <a:ahLst/>
              <a:cxnLst>
                <a:cxn ang="0">
                  <a:pos x="T0" y="T1"/>
                </a:cxn>
                <a:cxn ang="0">
                  <a:pos x="T2" y="T3"/>
                </a:cxn>
                <a:cxn ang="0">
                  <a:pos x="T4" y="T5"/>
                </a:cxn>
              </a:cxnLst>
              <a:rect l="0" t="0" r="r" b="b"/>
              <a:pathLst>
                <a:path w="139" h="48">
                  <a:moveTo>
                    <a:pt x="0" y="0"/>
                  </a:moveTo>
                  <a:cubicBezTo>
                    <a:pt x="0" y="0"/>
                    <a:pt x="7" y="47"/>
                    <a:pt x="65" y="47"/>
                  </a:cubicBezTo>
                  <a:cubicBezTo>
                    <a:pt x="124" y="48"/>
                    <a:pt x="139" y="8"/>
                    <a:pt x="139" y="8"/>
                  </a:cubicBezTo>
                </a:path>
              </a:pathLst>
            </a:custGeom>
            <a:noFill/>
            <a:ln w="9525"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1" name="任意多边形: 形状 40" descr="f57bc8b0-88d7-4bf5-b73b-430e9aab4c3a"/>
            <p:cNvSpPr/>
            <p:nvPr/>
          </p:nvSpPr>
          <p:spPr bwMode="auto">
            <a:xfrm>
              <a:off x="10708026" y="4255947"/>
              <a:ext cx="95854" cy="218335"/>
            </a:xfrm>
            <a:custGeom>
              <a:avLst/>
              <a:gdLst>
                <a:gd name="T0" fmla="*/ 0 w 40"/>
                <a:gd name="T1" fmla="*/ 0 h 92"/>
                <a:gd name="T2" fmla="*/ 40 w 40"/>
                <a:gd name="T3" fmla="*/ 92 h 92"/>
              </a:gdLst>
              <a:ahLst/>
              <a:cxnLst>
                <a:cxn ang="0">
                  <a:pos x="T0" y="T1"/>
                </a:cxn>
                <a:cxn ang="0">
                  <a:pos x="T2" y="T3"/>
                </a:cxn>
              </a:cxnLst>
              <a:rect l="0" t="0" r="r" b="b"/>
              <a:pathLst>
                <a:path w="40" h="92">
                  <a:moveTo>
                    <a:pt x="0" y="0"/>
                  </a:moveTo>
                  <a:cubicBezTo>
                    <a:pt x="0" y="0"/>
                    <a:pt x="20" y="71"/>
                    <a:pt x="40" y="92"/>
                  </a:cubicBezTo>
                </a:path>
              </a:pathLst>
            </a:custGeom>
            <a:noFill/>
            <a:ln w="4763" cap="rnd">
              <a:solidFill>
                <a:srgbClr val="99CBFF"/>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2" name="任意多边形: 形状 41" descr="7df54fac-1d54-412c-b72f-f8b25f015483"/>
            <p:cNvSpPr/>
            <p:nvPr/>
          </p:nvSpPr>
          <p:spPr bwMode="auto">
            <a:xfrm>
              <a:off x="10045920" y="3710996"/>
              <a:ext cx="820088" cy="207685"/>
            </a:xfrm>
            <a:custGeom>
              <a:avLst/>
              <a:gdLst>
                <a:gd name="T0" fmla="*/ 6 w 344"/>
                <a:gd name="T1" fmla="*/ 0 h 87"/>
                <a:gd name="T2" fmla="*/ 344 w 344"/>
                <a:gd name="T3" fmla="*/ 16 h 87"/>
                <a:gd name="T4" fmla="*/ 344 w 344"/>
                <a:gd name="T5" fmla="*/ 76 h 87"/>
                <a:gd name="T6" fmla="*/ 0 w 344"/>
                <a:gd name="T7" fmla="*/ 54 h 87"/>
                <a:gd name="T8" fmla="*/ 6 w 344"/>
                <a:gd name="T9" fmla="*/ 0 h 87"/>
              </a:gdLst>
              <a:ahLst/>
              <a:cxnLst>
                <a:cxn ang="0">
                  <a:pos x="T0" y="T1"/>
                </a:cxn>
                <a:cxn ang="0">
                  <a:pos x="T2" y="T3"/>
                </a:cxn>
                <a:cxn ang="0">
                  <a:pos x="T4" y="T5"/>
                </a:cxn>
                <a:cxn ang="0">
                  <a:pos x="T6" y="T7"/>
                </a:cxn>
                <a:cxn ang="0">
                  <a:pos x="T8" y="T9"/>
                </a:cxn>
              </a:cxnLst>
              <a:rect l="0" t="0" r="r" b="b"/>
              <a:pathLst>
                <a:path w="344" h="87">
                  <a:moveTo>
                    <a:pt x="6" y="0"/>
                  </a:moveTo>
                  <a:cubicBezTo>
                    <a:pt x="6" y="0"/>
                    <a:pt x="183" y="21"/>
                    <a:pt x="344" y="16"/>
                  </a:cubicBezTo>
                  <a:cubicBezTo>
                    <a:pt x="344" y="76"/>
                    <a:pt x="344" y="76"/>
                    <a:pt x="344" y="76"/>
                  </a:cubicBezTo>
                  <a:cubicBezTo>
                    <a:pt x="344" y="76"/>
                    <a:pt x="87" y="87"/>
                    <a:pt x="0" y="54"/>
                  </a:cubicBezTo>
                  <a:lnTo>
                    <a:pt x="6" y="0"/>
                  </a:lnTo>
                  <a:close/>
                </a:path>
              </a:pathLst>
            </a:custGeom>
            <a:solidFill>
              <a:srgbClr val="99CB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任意多边形: 形状 42" descr="d2467449-c209-45e0-806c-83b28c024ee7"/>
            <p:cNvSpPr/>
            <p:nvPr/>
          </p:nvSpPr>
          <p:spPr bwMode="auto">
            <a:xfrm>
              <a:off x="11260076" y="3751823"/>
              <a:ext cx="124256" cy="344366"/>
            </a:xfrm>
            <a:custGeom>
              <a:avLst/>
              <a:gdLst>
                <a:gd name="T0" fmla="*/ 48 w 52"/>
                <a:gd name="T1" fmla="*/ 92 h 144"/>
                <a:gd name="T2" fmla="*/ 27 w 52"/>
                <a:gd name="T3" fmla="*/ 144 h 144"/>
                <a:gd name="T4" fmla="*/ 25 w 52"/>
                <a:gd name="T5" fmla="*/ 0 h 144"/>
                <a:gd name="T6" fmla="*/ 48 w 52"/>
                <a:gd name="T7" fmla="*/ 92 h 144"/>
              </a:gdLst>
              <a:ahLst/>
              <a:cxnLst>
                <a:cxn ang="0">
                  <a:pos x="T0" y="T1"/>
                </a:cxn>
                <a:cxn ang="0">
                  <a:pos x="T2" y="T3"/>
                </a:cxn>
                <a:cxn ang="0">
                  <a:pos x="T4" y="T5"/>
                </a:cxn>
                <a:cxn ang="0">
                  <a:pos x="T6" y="T7"/>
                </a:cxn>
              </a:cxnLst>
              <a:rect l="0" t="0" r="r" b="b"/>
              <a:pathLst>
                <a:path w="52" h="144">
                  <a:moveTo>
                    <a:pt x="48" y="92"/>
                  </a:moveTo>
                  <a:cubicBezTo>
                    <a:pt x="46" y="110"/>
                    <a:pt x="38" y="128"/>
                    <a:pt x="27" y="144"/>
                  </a:cubicBezTo>
                  <a:cubicBezTo>
                    <a:pt x="0" y="94"/>
                    <a:pt x="17" y="27"/>
                    <a:pt x="25" y="0"/>
                  </a:cubicBezTo>
                  <a:cubicBezTo>
                    <a:pt x="43" y="30"/>
                    <a:pt x="52" y="61"/>
                    <a:pt x="48" y="92"/>
                  </a:cubicBezTo>
                  <a:close/>
                </a:path>
              </a:pathLst>
            </a:custGeom>
            <a:solidFill>
              <a:srgbClr val="99CB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任意多边形: 形状 43" descr="8622caa7-dc52-4d6b-9e32-b4297b9bb239"/>
            <p:cNvSpPr/>
            <p:nvPr/>
          </p:nvSpPr>
          <p:spPr bwMode="auto">
            <a:xfrm>
              <a:off x="10303308" y="2983212"/>
              <a:ext cx="236087" cy="250287"/>
            </a:xfrm>
            <a:custGeom>
              <a:avLst/>
              <a:gdLst>
                <a:gd name="T0" fmla="*/ 7 w 99"/>
                <a:gd name="T1" fmla="*/ 77 h 105"/>
                <a:gd name="T2" fmla="*/ 2 w 99"/>
                <a:gd name="T3" fmla="*/ 86 h 105"/>
                <a:gd name="T4" fmla="*/ 3 w 99"/>
                <a:gd name="T5" fmla="*/ 87 h 105"/>
                <a:gd name="T6" fmla="*/ 27 w 99"/>
                <a:gd name="T7" fmla="*/ 101 h 105"/>
                <a:gd name="T8" fmla="*/ 45 w 99"/>
                <a:gd name="T9" fmla="*/ 104 h 105"/>
                <a:gd name="T10" fmla="*/ 99 w 99"/>
                <a:gd name="T11" fmla="*/ 85 h 105"/>
                <a:gd name="T12" fmla="*/ 86 w 99"/>
                <a:gd name="T13" fmla="*/ 17 h 105"/>
                <a:gd name="T14" fmla="*/ 86 w 99"/>
                <a:gd name="T15" fmla="*/ 15 h 105"/>
                <a:gd name="T16" fmla="*/ 86 w 99"/>
                <a:gd name="T17" fmla="*/ 15 h 105"/>
                <a:gd name="T18" fmla="*/ 86 w 99"/>
                <a:gd name="T19" fmla="*/ 15 h 105"/>
                <a:gd name="T20" fmla="*/ 89 w 99"/>
                <a:gd name="T21" fmla="*/ 0 h 105"/>
                <a:gd name="T22" fmla="*/ 28 w 99"/>
                <a:gd name="T23" fmla="*/ 2 h 105"/>
                <a:gd name="T24" fmla="*/ 9 w 99"/>
                <a:gd name="T25" fmla="*/ 3 h 105"/>
                <a:gd name="T26" fmla="*/ 8 w 99"/>
                <a:gd name="T27" fmla="*/ 3 h 105"/>
                <a:gd name="T28" fmla="*/ 6 w 99"/>
                <a:gd name="T29" fmla="*/ 4 h 105"/>
                <a:gd name="T30" fmla="*/ 0 w 99"/>
                <a:gd name="T31" fmla="*/ 4 h 105"/>
                <a:gd name="T32" fmla="*/ 0 w 99"/>
                <a:gd name="T33" fmla="*/ 4 h 105"/>
                <a:gd name="T34" fmla="*/ 4 w 99"/>
                <a:gd name="T35" fmla="*/ 11 h 105"/>
                <a:gd name="T36" fmla="*/ 13 w 99"/>
                <a:gd name="T37" fmla="*/ 64 h 105"/>
                <a:gd name="T38" fmla="*/ 7 w 99"/>
                <a:gd name="T39" fmla="*/ 7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05">
                  <a:moveTo>
                    <a:pt x="7" y="77"/>
                  </a:moveTo>
                  <a:cubicBezTo>
                    <a:pt x="5" y="81"/>
                    <a:pt x="3" y="84"/>
                    <a:pt x="2" y="86"/>
                  </a:cubicBezTo>
                  <a:cubicBezTo>
                    <a:pt x="2" y="86"/>
                    <a:pt x="2" y="86"/>
                    <a:pt x="3" y="87"/>
                  </a:cubicBezTo>
                  <a:cubicBezTo>
                    <a:pt x="12" y="93"/>
                    <a:pt x="19" y="98"/>
                    <a:pt x="27" y="101"/>
                  </a:cubicBezTo>
                  <a:cubicBezTo>
                    <a:pt x="32" y="102"/>
                    <a:pt x="38" y="103"/>
                    <a:pt x="45" y="104"/>
                  </a:cubicBezTo>
                  <a:cubicBezTo>
                    <a:pt x="66" y="105"/>
                    <a:pt x="85" y="102"/>
                    <a:pt x="99" y="85"/>
                  </a:cubicBezTo>
                  <a:cubicBezTo>
                    <a:pt x="79" y="65"/>
                    <a:pt x="82" y="43"/>
                    <a:pt x="86" y="17"/>
                  </a:cubicBezTo>
                  <a:cubicBezTo>
                    <a:pt x="86" y="16"/>
                    <a:pt x="86" y="15"/>
                    <a:pt x="86" y="15"/>
                  </a:cubicBezTo>
                  <a:cubicBezTo>
                    <a:pt x="86" y="15"/>
                    <a:pt x="86" y="15"/>
                    <a:pt x="86" y="15"/>
                  </a:cubicBezTo>
                  <a:cubicBezTo>
                    <a:pt x="86" y="15"/>
                    <a:pt x="86" y="15"/>
                    <a:pt x="86" y="15"/>
                  </a:cubicBezTo>
                  <a:cubicBezTo>
                    <a:pt x="87" y="9"/>
                    <a:pt x="88" y="5"/>
                    <a:pt x="89" y="0"/>
                  </a:cubicBezTo>
                  <a:cubicBezTo>
                    <a:pt x="71" y="0"/>
                    <a:pt x="42" y="1"/>
                    <a:pt x="28" y="2"/>
                  </a:cubicBezTo>
                  <a:cubicBezTo>
                    <a:pt x="17" y="3"/>
                    <a:pt x="14" y="3"/>
                    <a:pt x="9" y="3"/>
                  </a:cubicBezTo>
                  <a:cubicBezTo>
                    <a:pt x="8" y="3"/>
                    <a:pt x="8" y="3"/>
                    <a:pt x="8" y="3"/>
                  </a:cubicBezTo>
                  <a:cubicBezTo>
                    <a:pt x="7" y="4"/>
                    <a:pt x="7" y="4"/>
                    <a:pt x="6" y="4"/>
                  </a:cubicBezTo>
                  <a:cubicBezTo>
                    <a:pt x="4" y="4"/>
                    <a:pt x="2" y="4"/>
                    <a:pt x="0" y="4"/>
                  </a:cubicBezTo>
                  <a:cubicBezTo>
                    <a:pt x="0" y="4"/>
                    <a:pt x="0" y="4"/>
                    <a:pt x="0" y="4"/>
                  </a:cubicBezTo>
                  <a:cubicBezTo>
                    <a:pt x="1" y="6"/>
                    <a:pt x="3" y="8"/>
                    <a:pt x="4" y="11"/>
                  </a:cubicBezTo>
                  <a:cubicBezTo>
                    <a:pt x="14" y="27"/>
                    <a:pt x="20" y="45"/>
                    <a:pt x="13" y="64"/>
                  </a:cubicBezTo>
                  <a:cubicBezTo>
                    <a:pt x="12" y="67"/>
                    <a:pt x="9" y="72"/>
                    <a:pt x="7" y="77"/>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任意多边形: 形状 44" descr="ce2f27b4-8ab3-421e-801b-8a08743b6e7d"/>
            <p:cNvSpPr/>
            <p:nvPr/>
          </p:nvSpPr>
          <p:spPr bwMode="auto">
            <a:xfrm>
              <a:off x="10303308" y="2983212"/>
              <a:ext cx="216560" cy="200585"/>
            </a:xfrm>
            <a:custGeom>
              <a:avLst/>
              <a:gdLst>
                <a:gd name="T0" fmla="*/ 0 w 91"/>
                <a:gd name="T1" fmla="*/ 4 h 84"/>
                <a:gd name="T2" fmla="*/ 0 w 91"/>
                <a:gd name="T3" fmla="*/ 4 h 84"/>
                <a:gd name="T4" fmla="*/ 4 w 91"/>
                <a:gd name="T5" fmla="*/ 11 h 84"/>
                <a:gd name="T6" fmla="*/ 13 w 91"/>
                <a:gd name="T7" fmla="*/ 64 h 84"/>
                <a:gd name="T8" fmla="*/ 7 w 91"/>
                <a:gd name="T9" fmla="*/ 77 h 84"/>
                <a:gd name="T10" fmla="*/ 86 w 91"/>
                <a:gd name="T11" fmla="*/ 15 h 84"/>
                <a:gd name="T12" fmla="*/ 86 w 91"/>
                <a:gd name="T13" fmla="*/ 15 h 84"/>
                <a:gd name="T14" fmla="*/ 86 w 91"/>
                <a:gd name="T15" fmla="*/ 15 h 84"/>
                <a:gd name="T16" fmla="*/ 87 w 91"/>
                <a:gd name="T17" fmla="*/ 15 h 84"/>
                <a:gd name="T18" fmla="*/ 86 w 91"/>
                <a:gd name="T19" fmla="*/ 15 h 84"/>
                <a:gd name="T20" fmla="*/ 89 w 91"/>
                <a:gd name="T21" fmla="*/ 0 h 84"/>
                <a:gd name="T22" fmla="*/ 89 w 91"/>
                <a:gd name="T23" fmla="*/ 0 h 84"/>
                <a:gd name="T24" fmla="*/ 9 w 91"/>
                <a:gd name="T25" fmla="*/ 3 h 84"/>
                <a:gd name="T26" fmla="*/ 8 w 91"/>
                <a:gd name="T27" fmla="*/ 3 h 84"/>
                <a:gd name="T28" fmla="*/ 6 w 91"/>
                <a:gd name="T29" fmla="*/ 4 h 84"/>
                <a:gd name="T30" fmla="*/ 0 w 91"/>
                <a:gd name="T31"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1" h="84">
                  <a:moveTo>
                    <a:pt x="0" y="4"/>
                  </a:moveTo>
                  <a:cubicBezTo>
                    <a:pt x="0" y="4"/>
                    <a:pt x="0" y="4"/>
                    <a:pt x="0" y="4"/>
                  </a:cubicBezTo>
                  <a:cubicBezTo>
                    <a:pt x="2" y="6"/>
                    <a:pt x="3" y="8"/>
                    <a:pt x="4" y="11"/>
                  </a:cubicBezTo>
                  <a:cubicBezTo>
                    <a:pt x="14" y="27"/>
                    <a:pt x="20" y="45"/>
                    <a:pt x="13" y="64"/>
                  </a:cubicBezTo>
                  <a:cubicBezTo>
                    <a:pt x="12" y="67"/>
                    <a:pt x="9" y="72"/>
                    <a:pt x="7" y="77"/>
                  </a:cubicBezTo>
                  <a:cubicBezTo>
                    <a:pt x="47" y="84"/>
                    <a:pt x="67" y="46"/>
                    <a:pt x="86" y="15"/>
                  </a:cubicBezTo>
                  <a:cubicBezTo>
                    <a:pt x="86" y="15"/>
                    <a:pt x="86" y="15"/>
                    <a:pt x="86" y="15"/>
                  </a:cubicBezTo>
                  <a:cubicBezTo>
                    <a:pt x="86" y="15"/>
                    <a:pt x="86" y="15"/>
                    <a:pt x="86" y="15"/>
                  </a:cubicBezTo>
                  <a:cubicBezTo>
                    <a:pt x="87" y="15"/>
                    <a:pt x="87" y="15"/>
                    <a:pt x="87" y="15"/>
                  </a:cubicBezTo>
                  <a:cubicBezTo>
                    <a:pt x="86" y="15"/>
                    <a:pt x="86" y="15"/>
                    <a:pt x="86" y="15"/>
                  </a:cubicBezTo>
                  <a:cubicBezTo>
                    <a:pt x="90" y="10"/>
                    <a:pt x="91" y="5"/>
                    <a:pt x="89" y="0"/>
                  </a:cubicBezTo>
                  <a:cubicBezTo>
                    <a:pt x="89" y="0"/>
                    <a:pt x="89" y="0"/>
                    <a:pt x="89" y="0"/>
                  </a:cubicBezTo>
                  <a:cubicBezTo>
                    <a:pt x="62" y="0"/>
                    <a:pt x="35" y="2"/>
                    <a:pt x="9" y="3"/>
                  </a:cubicBezTo>
                  <a:cubicBezTo>
                    <a:pt x="8" y="3"/>
                    <a:pt x="8" y="3"/>
                    <a:pt x="8" y="3"/>
                  </a:cubicBezTo>
                  <a:cubicBezTo>
                    <a:pt x="7" y="4"/>
                    <a:pt x="6" y="4"/>
                    <a:pt x="6" y="4"/>
                  </a:cubicBezTo>
                  <a:cubicBezTo>
                    <a:pt x="4" y="4"/>
                    <a:pt x="2" y="4"/>
                    <a:pt x="0" y="4"/>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任意多边形: 形状 45" descr="dc3ac944-d371-4d1d-b4c2-f491774179b4"/>
            <p:cNvSpPr/>
            <p:nvPr/>
          </p:nvSpPr>
          <p:spPr bwMode="auto">
            <a:xfrm>
              <a:off x="9918114" y="2523466"/>
              <a:ext cx="152657" cy="163307"/>
            </a:xfrm>
            <a:custGeom>
              <a:avLst/>
              <a:gdLst>
                <a:gd name="T0" fmla="*/ 0 w 64"/>
                <a:gd name="T1" fmla="*/ 34 h 69"/>
                <a:gd name="T2" fmla="*/ 0 w 64"/>
                <a:gd name="T3" fmla="*/ 40 h 69"/>
                <a:gd name="T4" fmla="*/ 31 w 64"/>
                <a:gd name="T5" fmla="*/ 69 h 69"/>
                <a:gd name="T6" fmla="*/ 64 w 64"/>
                <a:gd name="T7" fmla="*/ 35 h 69"/>
                <a:gd name="T8" fmla="*/ 32 w 64"/>
                <a:gd name="T9" fmla="*/ 1 h 69"/>
                <a:gd name="T10" fmla="*/ 32 w 64"/>
                <a:gd name="T11" fmla="*/ 1 h 69"/>
                <a:gd name="T12" fmla="*/ 0 w 64"/>
                <a:gd name="T13" fmla="*/ 34 h 69"/>
              </a:gdLst>
              <a:ahLst/>
              <a:cxnLst>
                <a:cxn ang="0">
                  <a:pos x="T0" y="T1"/>
                </a:cxn>
                <a:cxn ang="0">
                  <a:pos x="T2" y="T3"/>
                </a:cxn>
                <a:cxn ang="0">
                  <a:pos x="T4" y="T5"/>
                </a:cxn>
                <a:cxn ang="0">
                  <a:pos x="T6" y="T7"/>
                </a:cxn>
                <a:cxn ang="0">
                  <a:pos x="T8" y="T9"/>
                </a:cxn>
                <a:cxn ang="0">
                  <a:pos x="T10" y="T11"/>
                </a:cxn>
                <a:cxn ang="0">
                  <a:pos x="T12" y="T13"/>
                </a:cxn>
              </a:cxnLst>
              <a:rect l="0" t="0" r="r" b="b"/>
              <a:pathLst>
                <a:path w="64" h="69">
                  <a:moveTo>
                    <a:pt x="0" y="34"/>
                  </a:moveTo>
                  <a:cubicBezTo>
                    <a:pt x="0" y="36"/>
                    <a:pt x="0" y="38"/>
                    <a:pt x="0" y="40"/>
                  </a:cubicBezTo>
                  <a:cubicBezTo>
                    <a:pt x="2" y="56"/>
                    <a:pt x="15" y="68"/>
                    <a:pt x="31" y="69"/>
                  </a:cubicBezTo>
                  <a:cubicBezTo>
                    <a:pt x="49" y="69"/>
                    <a:pt x="63" y="54"/>
                    <a:pt x="64" y="35"/>
                  </a:cubicBezTo>
                  <a:cubicBezTo>
                    <a:pt x="64" y="16"/>
                    <a:pt x="50" y="1"/>
                    <a:pt x="32" y="1"/>
                  </a:cubicBezTo>
                  <a:cubicBezTo>
                    <a:pt x="32" y="1"/>
                    <a:pt x="32" y="1"/>
                    <a:pt x="32" y="1"/>
                  </a:cubicBezTo>
                  <a:cubicBezTo>
                    <a:pt x="15" y="0"/>
                    <a:pt x="0" y="15"/>
                    <a:pt x="0" y="34"/>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形状 46" descr="c744d91b-d79d-48d2-adba-aed53374db98"/>
            <p:cNvSpPr/>
            <p:nvPr/>
          </p:nvSpPr>
          <p:spPr bwMode="auto">
            <a:xfrm>
              <a:off x="9957166" y="2566068"/>
              <a:ext cx="76329" cy="79879"/>
            </a:xfrm>
            <a:custGeom>
              <a:avLst/>
              <a:gdLst>
                <a:gd name="T0" fmla="*/ 0 w 32"/>
                <a:gd name="T1" fmla="*/ 16 h 34"/>
                <a:gd name="T2" fmla="*/ 15 w 32"/>
                <a:gd name="T3" fmla="*/ 33 h 34"/>
                <a:gd name="T4" fmla="*/ 31 w 32"/>
                <a:gd name="T5" fmla="*/ 17 h 34"/>
                <a:gd name="T6" fmla="*/ 16 w 32"/>
                <a:gd name="T7" fmla="*/ 0 h 34"/>
                <a:gd name="T8" fmla="*/ 0 w 32"/>
                <a:gd name="T9" fmla="*/ 16 h 34"/>
              </a:gdLst>
              <a:ahLst/>
              <a:cxnLst>
                <a:cxn ang="0">
                  <a:pos x="T0" y="T1"/>
                </a:cxn>
                <a:cxn ang="0">
                  <a:pos x="T2" y="T3"/>
                </a:cxn>
                <a:cxn ang="0">
                  <a:pos x="T4" y="T5"/>
                </a:cxn>
                <a:cxn ang="0">
                  <a:pos x="T6" y="T7"/>
                </a:cxn>
                <a:cxn ang="0">
                  <a:pos x="T8" y="T9"/>
                </a:cxn>
              </a:cxnLst>
              <a:rect l="0" t="0" r="r" b="b"/>
              <a:pathLst>
                <a:path w="32" h="34">
                  <a:moveTo>
                    <a:pt x="0" y="16"/>
                  </a:moveTo>
                  <a:cubicBezTo>
                    <a:pt x="0" y="26"/>
                    <a:pt x="7" y="33"/>
                    <a:pt x="15" y="33"/>
                  </a:cubicBezTo>
                  <a:cubicBezTo>
                    <a:pt x="24" y="34"/>
                    <a:pt x="31" y="26"/>
                    <a:pt x="31" y="17"/>
                  </a:cubicBezTo>
                  <a:cubicBezTo>
                    <a:pt x="32" y="8"/>
                    <a:pt x="25" y="0"/>
                    <a:pt x="16" y="0"/>
                  </a:cubicBezTo>
                  <a:cubicBezTo>
                    <a:pt x="7" y="0"/>
                    <a:pt x="0" y="7"/>
                    <a:pt x="0" y="16"/>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任意多边形: 形状 47" descr="02c19275-cfa9-4124-8698-d9059ddd8efb"/>
            <p:cNvSpPr/>
            <p:nvPr/>
          </p:nvSpPr>
          <p:spPr bwMode="auto">
            <a:xfrm>
              <a:off x="9918114" y="2525241"/>
              <a:ext cx="152657" cy="161533"/>
            </a:xfrm>
            <a:custGeom>
              <a:avLst/>
              <a:gdLst>
                <a:gd name="T0" fmla="*/ 0 w 64"/>
                <a:gd name="T1" fmla="*/ 39 h 68"/>
                <a:gd name="T2" fmla="*/ 31 w 64"/>
                <a:gd name="T3" fmla="*/ 68 h 68"/>
                <a:gd name="T4" fmla="*/ 64 w 64"/>
                <a:gd name="T5" fmla="*/ 34 h 68"/>
                <a:gd name="T6" fmla="*/ 32 w 64"/>
                <a:gd name="T7" fmla="*/ 0 h 68"/>
                <a:gd name="T8" fmla="*/ 32 w 64"/>
                <a:gd name="T9" fmla="*/ 0 h 68"/>
                <a:gd name="T10" fmla="*/ 33 w 64"/>
                <a:gd name="T11" fmla="*/ 11 h 68"/>
                <a:gd name="T12" fmla="*/ 0 w 64"/>
                <a:gd name="T13" fmla="*/ 39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0" y="39"/>
                  </a:moveTo>
                  <a:cubicBezTo>
                    <a:pt x="2" y="55"/>
                    <a:pt x="15" y="67"/>
                    <a:pt x="31" y="68"/>
                  </a:cubicBezTo>
                  <a:cubicBezTo>
                    <a:pt x="49" y="68"/>
                    <a:pt x="63" y="53"/>
                    <a:pt x="64" y="34"/>
                  </a:cubicBezTo>
                  <a:cubicBezTo>
                    <a:pt x="64" y="15"/>
                    <a:pt x="50" y="0"/>
                    <a:pt x="32" y="0"/>
                  </a:cubicBezTo>
                  <a:cubicBezTo>
                    <a:pt x="32" y="0"/>
                    <a:pt x="32" y="0"/>
                    <a:pt x="32" y="0"/>
                  </a:cubicBezTo>
                  <a:cubicBezTo>
                    <a:pt x="33" y="11"/>
                    <a:pt x="33" y="11"/>
                    <a:pt x="33" y="11"/>
                  </a:cubicBezTo>
                  <a:cubicBezTo>
                    <a:pt x="33" y="11"/>
                    <a:pt x="24" y="37"/>
                    <a:pt x="0" y="39"/>
                  </a:cubicBezTo>
                  <a:close/>
                </a:path>
              </a:pathLst>
            </a:custGeom>
            <a:solidFill>
              <a:srgbClr val="43274D">
                <a:alpha val="10000"/>
              </a:srgbClr>
            </a:solidFill>
            <a:ln>
              <a:noFill/>
            </a:ln>
          </p:spPr>
          <p:txBody>
            <a:bodyPr anchor="ctr"/>
            <a:lstStyle/>
            <a:p>
              <a:pPr algn="ctr"/>
              <a:endParaRPr/>
            </a:p>
          </p:txBody>
        </p:sp>
        <p:sp>
          <p:nvSpPr>
            <p:cNvPr id="49" name="任意多边形: 形状 48" descr="60ae8182-234d-4e28-ba73-0f8e84dd83f3"/>
            <p:cNvSpPr/>
            <p:nvPr/>
          </p:nvSpPr>
          <p:spPr bwMode="auto">
            <a:xfrm>
              <a:off x="10741752" y="2500390"/>
              <a:ext cx="170408" cy="177508"/>
            </a:xfrm>
            <a:custGeom>
              <a:avLst/>
              <a:gdLst>
                <a:gd name="T0" fmla="*/ 11 w 71"/>
                <a:gd name="T1" fmla="*/ 15 h 74"/>
                <a:gd name="T2" fmla="*/ 16 w 71"/>
                <a:gd name="T3" fmla="*/ 63 h 74"/>
                <a:gd name="T4" fmla="*/ 60 w 71"/>
                <a:gd name="T5" fmla="*/ 58 h 74"/>
                <a:gd name="T6" fmla="*/ 56 w 71"/>
                <a:gd name="T7" fmla="*/ 10 h 74"/>
                <a:gd name="T8" fmla="*/ 55 w 71"/>
                <a:gd name="T9" fmla="*/ 10 h 74"/>
                <a:gd name="T10" fmla="*/ 18 w 71"/>
                <a:gd name="T11" fmla="*/ 9 h 74"/>
                <a:gd name="T12" fmla="*/ 11 w 71"/>
                <a:gd name="T13" fmla="*/ 15 h 74"/>
              </a:gdLst>
              <a:ahLst/>
              <a:cxnLst>
                <a:cxn ang="0">
                  <a:pos x="T0" y="T1"/>
                </a:cxn>
                <a:cxn ang="0">
                  <a:pos x="T2" y="T3"/>
                </a:cxn>
                <a:cxn ang="0">
                  <a:pos x="T4" y="T5"/>
                </a:cxn>
                <a:cxn ang="0">
                  <a:pos x="T6" y="T7"/>
                </a:cxn>
                <a:cxn ang="0">
                  <a:pos x="T8" y="T9"/>
                </a:cxn>
                <a:cxn ang="0">
                  <a:pos x="T10" y="T11"/>
                </a:cxn>
                <a:cxn ang="0">
                  <a:pos x="T12" y="T13"/>
                </a:cxn>
              </a:cxnLst>
              <a:rect l="0" t="0" r="r" b="b"/>
              <a:pathLst>
                <a:path w="71" h="74">
                  <a:moveTo>
                    <a:pt x="11" y="15"/>
                  </a:moveTo>
                  <a:cubicBezTo>
                    <a:pt x="0" y="29"/>
                    <a:pt x="2" y="51"/>
                    <a:pt x="16" y="63"/>
                  </a:cubicBezTo>
                  <a:cubicBezTo>
                    <a:pt x="29" y="74"/>
                    <a:pt x="49" y="72"/>
                    <a:pt x="60" y="58"/>
                  </a:cubicBezTo>
                  <a:cubicBezTo>
                    <a:pt x="71" y="44"/>
                    <a:pt x="69" y="22"/>
                    <a:pt x="56" y="10"/>
                  </a:cubicBezTo>
                  <a:cubicBezTo>
                    <a:pt x="55" y="10"/>
                    <a:pt x="55" y="10"/>
                    <a:pt x="55" y="10"/>
                  </a:cubicBezTo>
                  <a:cubicBezTo>
                    <a:pt x="44" y="0"/>
                    <a:pt x="29" y="0"/>
                    <a:pt x="18" y="9"/>
                  </a:cubicBezTo>
                  <a:cubicBezTo>
                    <a:pt x="15" y="10"/>
                    <a:pt x="13" y="12"/>
                    <a:pt x="11" y="15"/>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任意多边形: 形状 49" descr="86dd61a2-6712-483a-bed8-2487e1a39e47"/>
            <p:cNvSpPr/>
            <p:nvPr/>
          </p:nvSpPr>
          <p:spPr bwMode="auto">
            <a:xfrm>
              <a:off x="10782580" y="2539441"/>
              <a:ext cx="88755" cy="97630"/>
            </a:xfrm>
            <a:custGeom>
              <a:avLst/>
              <a:gdLst>
                <a:gd name="T0" fmla="*/ 6 w 37"/>
                <a:gd name="T1" fmla="*/ 9 h 41"/>
                <a:gd name="T2" fmla="*/ 8 w 37"/>
                <a:gd name="T3" fmla="*/ 34 h 41"/>
                <a:gd name="T4" fmla="*/ 32 w 37"/>
                <a:gd name="T5" fmla="*/ 32 h 41"/>
                <a:gd name="T6" fmla="*/ 29 w 37"/>
                <a:gd name="T7" fmla="*/ 7 h 41"/>
                <a:gd name="T8" fmla="*/ 6 w 37"/>
                <a:gd name="T9" fmla="*/ 9 h 41"/>
              </a:gdLst>
              <a:ahLst/>
              <a:cxnLst>
                <a:cxn ang="0">
                  <a:pos x="T0" y="T1"/>
                </a:cxn>
                <a:cxn ang="0">
                  <a:pos x="T2" y="T3"/>
                </a:cxn>
                <a:cxn ang="0">
                  <a:pos x="T4" y="T5"/>
                </a:cxn>
                <a:cxn ang="0">
                  <a:pos x="T6" y="T7"/>
                </a:cxn>
                <a:cxn ang="0">
                  <a:pos x="T8" y="T9"/>
                </a:cxn>
              </a:cxnLst>
              <a:rect l="0" t="0" r="r" b="b"/>
              <a:pathLst>
                <a:path w="37" h="41">
                  <a:moveTo>
                    <a:pt x="6" y="9"/>
                  </a:moveTo>
                  <a:cubicBezTo>
                    <a:pt x="0" y="17"/>
                    <a:pt x="1" y="28"/>
                    <a:pt x="8" y="34"/>
                  </a:cubicBezTo>
                  <a:cubicBezTo>
                    <a:pt x="15" y="41"/>
                    <a:pt x="26" y="39"/>
                    <a:pt x="32" y="32"/>
                  </a:cubicBezTo>
                  <a:cubicBezTo>
                    <a:pt x="37" y="24"/>
                    <a:pt x="36" y="13"/>
                    <a:pt x="29" y="7"/>
                  </a:cubicBezTo>
                  <a:cubicBezTo>
                    <a:pt x="22" y="0"/>
                    <a:pt x="12" y="2"/>
                    <a:pt x="6" y="9"/>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任意多边形: 形状 50" descr="95ff96cb-3b51-410e-aa32-5388f17136c6"/>
            <p:cNvSpPr/>
            <p:nvPr/>
          </p:nvSpPr>
          <p:spPr bwMode="auto">
            <a:xfrm>
              <a:off x="10741752" y="2523466"/>
              <a:ext cx="170408" cy="154433"/>
            </a:xfrm>
            <a:custGeom>
              <a:avLst/>
              <a:gdLst>
                <a:gd name="T0" fmla="*/ 11 w 71"/>
                <a:gd name="T1" fmla="*/ 6 h 65"/>
                <a:gd name="T2" fmla="*/ 16 w 71"/>
                <a:gd name="T3" fmla="*/ 54 h 65"/>
                <a:gd name="T4" fmla="*/ 60 w 71"/>
                <a:gd name="T5" fmla="*/ 49 h 65"/>
                <a:gd name="T6" fmla="*/ 56 w 71"/>
                <a:gd name="T7" fmla="*/ 1 h 65"/>
                <a:gd name="T8" fmla="*/ 55 w 71"/>
                <a:gd name="T9" fmla="*/ 1 h 65"/>
                <a:gd name="T10" fmla="*/ 18 w 71"/>
                <a:gd name="T11" fmla="*/ 0 h 65"/>
                <a:gd name="T12" fmla="*/ 11 w 71"/>
                <a:gd name="T13" fmla="*/ 6 h 65"/>
              </a:gdLst>
              <a:ahLst/>
              <a:cxnLst>
                <a:cxn ang="0">
                  <a:pos x="T0" y="T1"/>
                </a:cxn>
                <a:cxn ang="0">
                  <a:pos x="T2" y="T3"/>
                </a:cxn>
                <a:cxn ang="0">
                  <a:pos x="T4" y="T5"/>
                </a:cxn>
                <a:cxn ang="0">
                  <a:pos x="T6" y="T7"/>
                </a:cxn>
                <a:cxn ang="0">
                  <a:pos x="T8" y="T9"/>
                </a:cxn>
                <a:cxn ang="0">
                  <a:pos x="T10" y="T11"/>
                </a:cxn>
                <a:cxn ang="0">
                  <a:pos x="T12" y="T13"/>
                </a:cxn>
              </a:cxnLst>
              <a:rect l="0" t="0" r="r" b="b"/>
              <a:pathLst>
                <a:path w="71" h="65">
                  <a:moveTo>
                    <a:pt x="11" y="6"/>
                  </a:moveTo>
                  <a:cubicBezTo>
                    <a:pt x="0" y="20"/>
                    <a:pt x="2" y="42"/>
                    <a:pt x="16" y="54"/>
                  </a:cubicBezTo>
                  <a:cubicBezTo>
                    <a:pt x="29" y="65"/>
                    <a:pt x="49" y="63"/>
                    <a:pt x="60" y="49"/>
                  </a:cubicBezTo>
                  <a:cubicBezTo>
                    <a:pt x="71" y="35"/>
                    <a:pt x="69" y="13"/>
                    <a:pt x="56" y="1"/>
                  </a:cubicBezTo>
                  <a:cubicBezTo>
                    <a:pt x="55" y="1"/>
                    <a:pt x="55" y="1"/>
                    <a:pt x="55" y="1"/>
                  </a:cubicBezTo>
                  <a:cubicBezTo>
                    <a:pt x="49" y="6"/>
                    <a:pt x="36" y="15"/>
                    <a:pt x="18" y="0"/>
                  </a:cubicBezTo>
                  <a:cubicBezTo>
                    <a:pt x="15" y="1"/>
                    <a:pt x="13" y="3"/>
                    <a:pt x="11" y="6"/>
                  </a:cubicBezTo>
                  <a:close/>
                </a:path>
              </a:pathLst>
            </a:custGeom>
            <a:solidFill>
              <a:srgbClr val="43274D">
                <a:alpha val="10000"/>
              </a:srgbClr>
            </a:solidFill>
            <a:ln>
              <a:noFill/>
            </a:ln>
          </p:spPr>
          <p:txBody>
            <a:bodyPr anchor="ctr"/>
            <a:lstStyle/>
            <a:p>
              <a:pPr algn="ctr"/>
              <a:endParaRPr/>
            </a:p>
          </p:txBody>
        </p:sp>
        <p:sp>
          <p:nvSpPr>
            <p:cNvPr id="52" name="任意多边形: 形状 51" descr="f1a5f60c-1e03-4dcc-b620-dc643dca1f95"/>
            <p:cNvSpPr/>
            <p:nvPr/>
          </p:nvSpPr>
          <p:spPr bwMode="auto">
            <a:xfrm>
              <a:off x="9937640" y="2589143"/>
              <a:ext cx="118932" cy="149107"/>
            </a:xfrm>
            <a:custGeom>
              <a:avLst/>
              <a:gdLst>
                <a:gd name="T0" fmla="*/ 32 w 50"/>
                <a:gd name="T1" fmla="*/ 26 h 62"/>
                <a:gd name="T2" fmla="*/ 33 w 50"/>
                <a:gd name="T3" fmla="*/ 13 h 62"/>
                <a:gd name="T4" fmla="*/ 13 w 50"/>
                <a:gd name="T5" fmla="*/ 2 h 62"/>
                <a:gd name="T6" fmla="*/ 3 w 50"/>
                <a:gd name="T7" fmla="*/ 22 h 62"/>
                <a:gd name="T8" fmla="*/ 22 w 50"/>
                <a:gd name="T9" fmla="*/ 33 h 62"/>
                <a:gd name="T10" fmla="*/ 39 w 50"/>
                <a:gd name="T11" fmla="*/ 62 h 62"/>
                <a:gd name="T12" fmla="*/ 49 w 50"/>
                <a:gd name="T13" fmla="*/ 55 h 62"/>
                <a:gd name="T14" fmla="*/ 32 w 50"/>
                <a:gd name="T15" fmla="*/ 26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62">
                  <a:moveTo>
                    <a:pt x="32" y="26"/>
                  </a:moveTo>
                  <a:cubicBezTo>
                    <a:pt x="34" y="22"/>
                    <a:pt x="34" y="18"/>
                    <a:pt x="33" y="13"/>
                  </a:cubicBezTo>
                  <a:cubicBezTo>
                    <a:pt x="31" y="5"/>
                    <a:pt x="22" y="0"/>
                    <a:pt x="13" y="2"/>
                  </a:cubicBezTo>
                  <a:cubicBezTo>
                    <a:pt x="5" y="5"/>
                    <a:pt x="0" y="14"/>
                    <a:pt x="3" y="22"/>
                  </a:cubicBezTo>
                  <a:cubicBezTo>
                    <a:pt x="5" y="30"/>
                    <a:pt x="14" y="35"/>
                    <a:pt x="22" y="33"/>
                  </a:cubicBezTo>
                  <a:cubicBezTo>
                    <a:pt x="39" y="62"/>
                    <a:pt x="39" y="62"/>
                    <a:pt x="39" y="62"/>
                  </a:cubicBezTo>
                  <a:cubicBezTo>
                    <a:pt x="39" y="62"/>
                    <a:pt x="50" y="60"/>
                    <a:pt x="49" y="55"/>
                  </a:cubicBezTo>
                  <a:lnTo>
                    <a:pt x="32"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任意多边形: 形状 52" descr="b86092be-ac81-4bf7-a4d5-827231afbff9"/>
            <p:cNvSpPr/>
            <p:nvPr/>
          </p:nvSpPr>
          <p:spPr bwMode="auto">
            <a:xfrm>
              <a:off x="10763053" y="2569618"/>
              <a:ext cx="117155" cy="149107"/>
            </a:xfrm>
            <a:custGeom>
              <a:avLst/>
              <a:gdLst>
                <a:gd name="T0" fmla="*/ 18 w 49"/>
                <a:gd name="T1" fmla="*/ 25 h 62"/>
                <a:gd name="T2" fmla="*/ 16 w 49"/>
                <a:gd name="T3" fmla="*/ 13 h 62"/>
                <a:gd name="T4" fmla="*/ 36 w 49"/>
                <a:gd name="T5" fmla="*/ 2 h 62"/>
                <a:gd name="T6" fmla="*/ 47 w 49"/>
                <a:gd name="T7" fmla="*/ 22 h 62"/>
                <a:gd name="T8" fmla="*/ 28 w 49"/>
                <a:gd name="T9" fmla="*/ 33 h 62"/>
                <a:gd name="T10" fmla="*/ 11 w 49"/>
                <a:gd name="T11" fmla="*/ 62 h 62"/>
                <a:gd name="T12" fmla="*/ 0 w 49"/>
                <a:gd name="T13" fmla="*/ 54 h 62"/>
                <a:gd name="T14" fmla="*/ 18 w 49"/>
                <a:gd name="T15" fmla="*/ 25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62">
                  <a:moveTo>
                    <a:pt x="18" y="25"/>
                  </a:moveTo>
                  <a:cubicBezTo>
                    <a:pt x="16" y="22"/>
                    <a:pt x="15" y="17"/>
                    <a:pt x="16" y="13"/>
                  </a:cubicBezTo>
                  <a:cubicBezTo>
                    <a:pt x="19" y="4"/>
                    <a:pt x="28" y="0"/>
                    <a:pt x="36" y="2"/>
                  </a:cubicBezTo>
                  <a:cubicBezTo>
                    <a:pt x="44" y="4"/>
                    <a:pt x="49" y="13"/>
                    <a:pt x="47" y="22"/>
                  </a:cubicBezTo>
                  <a:cubicBezTo>
                    <a:pt x="44" y="30"/>
                    <a:pt x="36" y="35"/>
                    <a:pt x="28" y="33"/>
                  </a:cubicBezTo>
                  <a:cubicBezTo>
                    <a:pt x="11" y="62"/>
                    <a:pt x="11" y="62"/>
                    <a:pt x="11" y="62"/>
                  </a:cubicBezTo>
                  <a:cubicBezTo>
                    <a:pt x="11" y="62"/>
                    <a:pt x="0" y="59"/>
                    <a:pt x="0" y="54"/>
                  </a:cubicBezTo>
                  <a:lnTo>
                    <a:pt x="18"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任意多边形: 形状 53" descr="3ef5bd4d-2db5-4f76-8055-9b43332a8e05"/>
            <p:cNvSpPr/>
            <p:nvPr/>
          </p:nvSpPr>
          <p:spPr bwMode="auto">
            <a:xfrm>
              <a:off x="9987343" y="1955439"/>
              <a:ext cx="834289" cy="1082800"/>
            </a:xfrm>
            <a:custGeom>
              <a:avLst/>
              <a:gdLst>
                <a:gd name="T0" fmla="*/ 349 w 349"/>
                <a:gd name="T1" fmla="*/ 225 h 454"/>
                <a:gd name="T2" fmla="*/ 348 w 349"/>
                <a:gd name="T3" fmla="*/ 241 h 454"/>
                <a:gd name="T4" fmla="*/ 348 w 349"/>
                <a:gd name="T5" fmla="*/ 247 h 454"/>
                <a:gd name="T6" fmla="*/ 336 w 349"/>
                <a:gd name="T7" fmla="*/ 314 h 454"/>
                <a:gd name="T8" fmla="*/ 245 w 349"/>
                <a:gd name="T9" fmla="*/ 436 h 454"/>
                <a:gd name="T10" fmla="*/ 177 w 349"/>
                <a:gd name="T11" fmla="*/ 454 h 454"/>
                <a:gd name="T12" fmla="*/ 140 w 349"/>
                <a:gd name="T13" fmla="*/ 449 h 454"/>
                <a:gd name="T14" fmla="*/ 66 w 349"/>
                <a:gd name="T15" fmla="*/ 404 h 454"/>
                <a:gd name="T16" fmla="*/ 10 w 349"/>
                <a:gd name="T17" fmla="*/ 298 h 454"/>
                <a:gd name="T18" fmla="*/ 2 w 349"/>
                <a:gd name="T19" fmla="*/ 253 h 454"/>
                <a:gd name="T20" fmla="*/ 0 w 349"/>
                <a:gd name="T21" fmla="*/ 229 h 454"/>
                <a:gd name="T22" fmla="*/ 0 w 349"/>
                <a:gd name="T23" fmla="*/ 223 h 454"/>
                <a:gd name="T24" fmla="*/ 1 w 349"/>
                <a:gd name="T25" fmla="*/ 219 h 454"/>
                <a:gd name="T26" fmla="*/ 1 w 349"/>
                <a:gd name="T27" fmla="*/ 216 h 454"/>
                <a:gd name="T28" fmla="*/ 2 w 349"/>
                <a:gd name="T29" fmla="*/ 199 h 454"/>
                <a:gd name="T30" fmla="*/ 23 w 349"/>
                <a:gd name="T31" fmla="*/ 115 h 454"/>
                <a:gd name="T32" fmla="*/ 92 w 349"/>
                <a:gd name="T33" fmla="*/ 27 h 454"/>
                <a:gd name="T34" fmla="*/ 172 w 349"/>
                <a:gd name="T35" fmla="*/ 0 h 454"/>
                <a:gd name="T36" fmla="*/ 211 w 349"/>
                <a:gd name="T37" fmla="*/ 6 h 454"/>
                <a:gd name="T38" fmla="*/ 341 w 349"/>
                <a:gd name="T39" fmla="*/ 160 h 454"/>
                <a:gd name="T40" fmla="*/ 349 w 349"/>
                <a:gd name="T41" fmla="*/ 225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9" h="453">
                  <a:moveTo>
                    <a:pt x="349" y="225"/>
                  </a:moveTo>
                  <a:cubicBezTo>
                    <a:pt x="349" y="231"/>
                    <a:pt x="349" y="236"/>
                    <a:pt x="348" y="241"/>
                  </a:cubicBezTo>
                  <a:cubicBezTo>
                    <a:pt x="348" y="243"/>
                    <a:pt x="348" y="245"/>
                    <a:pt x="348" y="247"/>
                  </a:cubicBezTo>
                  <a:cubicBezTo>
                    <a:pt x="347" y="270"/>
                    <a:pt x="342" y="293"/>
                    <a:pt x="336" y="314"/>
                  </a:cubicBezTo>
                  <a:cubicBezTo>
                    <a:pt x="319" y="369"/>
                    <a:pt x="286" y="412"/>
                    <a:pt x="245" y="436"/>
                  </a:cubicBezTo>
                  <a:cubicBezTo>
                    <a:pt x="224" y="447"/>
                    <a:pt x="201" y="454"/>
                    <a:pt x="177" y="454"/>
                  </a:cubicBezTo>
                  <a:cubicBezTo>
                    <a:pt x="164" y="454"/>
                    <a:pt x="152" y="453"/>
                    <a:pt x="140" y="449"/>
                  </a:cubicBezTo>
                  <a:cubicBezTo>
                    <a:pt x="112" y="442"/>
                    <a:pt x="87" y="426"/>
                    <a:pt x="66" y="404"/>
                  </a:cubicBezTo>
                  <a:cubicBezTo>
                    <a:pt x="40" y="377"/>
                    <a:pt x="20" y="340"/>
                    <a:pt x="10" y="298"/>
                  </a:cubicBezTo>
                  <a:cubicBezTo>
                    <a:pt x="6" y="284"/>
                    <a:pt x="3" y="269"/>
                    <a:pt x="2" y="253"/>
                  </a:cubicBezTo>
                  <a:cubicBezTo>
                    <a:pt x="1" y="245"/>
                    <a:pt x="1" y="237"/>
                    <a:pt x="0" y="229"/>
                  </a:cubicBezTo>
                  <a:cubicBezTo>
                    <a:pt x="0" y="227"/>
                    <a:pt x="0" y="225"/>
                    <a:pt x="0" y="223"/>
                  </a:cubicBezTo>
                  <a:cubicBezTo>
                    <a:pt x="1" y="222"/>
                    <a:pt x="1" y="221"/>
                    <a:pt x="1" y="219"/>
                  </a:cubicBezTo>
                  <a:cubicBezTo>
                    <a:pt x="1" y="218"/>
                    <a:pt x="1" y="217"/>
                    <a:pt x="1" y="216"/>
                  </a:cubicBezTo>
                  <a:cubicBezTo>
                    <a:pt x="1" y="210"/>
                    <a:pt x="1" y="204"/>
                    <a:pt x="2" y="199"/>
                  </a:cubicBezTo>
                  <a:cubicBezTo>
                    <a:pt x="4" y="169"/>
                    <a:pt x="12" y="141"/>
                    <a:pt x="23" y="115"/>
                  </a:cubicBezTo>
                  <a:cubicBezTo>
                    <a:pt x="39" y="78"/>
                    <a:pt x="63" y="47"/>
                    <a:pt x="92" y="27"/>
                  </a:cubicBezTo>
                  <a:cubicBezTo>
                    <a:pt x="116" y="10"/>
                    <a:pt x="143" y="1"/>
                    <a:pt x="172" y="0"/>
                  </a:cubicBezTo>
                  <a:cubicBezTo>
                    <a:pt x="186" y="0"/>
                    <a:pt x="199" y="2"/>
                    <a:pt x="211" y="6"/>
                  </a:cubicBezTo>
                  <a:cubicBezTo>
                    <a:pt x="273" y="23"/>
                    <a:pt x="322" y="83"/>
                    <a:pt x="341" y="160"/>
                  </a:cubicBezTo>
                  <a:cubicBezTo>
                    <a:pt x="346" y="181"/>
                    <a:pt x="349" y="203"/>
                    <a:pt x="349" y="225"/>
                  </a:cubicBezTo>
                  <a:close/>
                </a:path>
              </a:pathLst>
            </a:custGeom>
            <a:solidFill>
              <a:srgbClr val="FFACB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任意多边形: 形状 54" descr="cb11dd78-ecf3-4c8a-9d3c-e209d1209dc6"/>
            <p:cNvSpPr/>
            <p:nvPr/>
          </p:nvSpPr>
          <p:spPr bwMode="auto">
            <a:xfrm>
              <a:off x="10658324" y="2198625"/>
              <a:ext cx="195259" cy="470397"/>
            </a:xfrm>
            <a:custGeom>
              <a:avLst/>
              <a:gdLst>
                <a:gd name="T0" fmla="*/ 0 w 82"/>
                <a:gd name="T1" fmla="*/ 38 h 197"/>
                <a:gd name="T2" fmla="*/ 30 w 82"/>
                <a:gd name="T3" fmla="*/ 107 h 197"/>
                <a:gd name="T4" fmla="*/ 30 w 82"/>
                <a:gd name="T5" fmla="*/ 197 h 197"/>
                <a:gd name="T6" fmla="*/ 79 w 82"/>
                <a:gd name="T7" fmla="*/ 119 h 197"/>
                <a:gd name="T8" fmla="*/ 45 w 82"/>
                <a:gd name="T9" fmla="*/ 14 h 197"/>
                <a:gd name="T10" fmla="*/ 0 w 82"/>
                <a:gd name="T11" fmla="*/ 38 h 197"/>
              </a:gdLst>
              <a:ahLst/>
              <a:cxnLst>
                <a:cxn ang="0">
                  <a:pos x="T0" y="T1"/>
                </a:cxn>
                <a:cxn ang="0">
                  <a:pos x="T2" y="T3"/>
                </a:cxn>
                <a:cxn ang="0">
                  <a:pos x="T4" y="T5"/>
                </a:cxn>
                <a:cxn ang="0">
                  <a:pos x="T6" y="T7"/>
                </a:cxn>
                <a:cxn ang="0">
                  <a:pos x="T8" y="T9"/>
                </a:cxn>
                <a:cxn ang="0">
                  <a:pos x="T10" y="T11"/>
                </a:cxn>
              </a:cxnLst>
              <a:rect l="0" t="0" r="r" b="b"/>
              <a:pathLst>
                <a:path w="82" h="197">
                  <a:moveTo>
                    <a:pt x="0" y="38"/>
                  </a:moveTo>
                  <a:cubicBezTo>
                    <a:pt x="0" y="38"/>
                    <a:pt x="14" y="77"/>
                    <a:pt x="30" y="107"/>
                  </a:cubicBezTo>
                  <a:cubicBezTo>
                    <a:pt x="46" y="137"/>
                    <a:pt x="39" y="185"/>
                    <a:pt x="30" y="197"/>
                  </a:cubicBezTo>
                  <a:cubicBezTo>
                    <a:pt x="30" y="197"/>
                    <a:pt x="80" y="150"/>
                    <a:pt x="79" y="119"/>
                  </a:cubicBezTo>
                  <a:cubicBezTo>
                    <a:pt x="78" y="88"/>
                    <a:pt x="82" y="28"/>
                    <a:pt x="45" y="14"/>
                  </a:cubicBezTo>
                  <a:cubicBezTo>
                    <a:pt x="8" y="0"/>
                    <a:pt x="0" y="38"/>
                    <a:pt x="0" y="38"/>
                  </a:cubicBezTo>
                  <a:close/>
                </a:path>
              </a:pathLst>
            </a:custGeom>
            <a:solidFill>
              <a:srgbClr val="01004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任意多边形: 形状 55" descr="8ac6e396-380d-4ba9-8cbd-0bd46553a964"/>
            <p:cNvSpPr/>
            <p:nvPr/>
          </p:nvSpPr>
          <p:spPr bwMode="auto">
            <a:xfrm>
              <a:off x="10448864" y="2615770"/>
              <a:ext cx="340816" cy="379867"/>
            </a:xfrm>
            <a:custGeom>
              <a:avLst/>
              <a:gdLst>
                <a:gd name="T0" fmla="*/ 52 w 143"/>
                <a:gd name="T1" fmla="*/ 159 h 159"/>
                <a:gd name="T2" fmla="*/ 143 w 143"/>
                <a:gd name="T3" fmla="*/ 37 h 159"/>
                <a:gd name="T4" fmla="*/ 76 w 143"/>
                <a:gd name="T5" fmla="*/ 0 h 159"/>
                <a:gd name="T6" fmla="*/ 1 w 143"/>
                <a:gd name="T7" fmla="*/ 83 h 159"/>
                <a:gd name="T8" fmla="*/ 52 w 143"/>
                <a:gd name="T9" fmla="*/ 159 h 159"/>
              </a:gdLst>
              <a:ahLst/>
              <a:cxnLst>
                <a:cxn ang="0">
                  <a:pos x="T0" y="T1"/>
                </a:cxn>
                <a:cxn ang="0">
                  <a:pos x="T2" y="T3"/>
                </a:cxn>
                <a:cxn ang="0">
                  <a:pos x="T4" y="T5"/>
                </a:cxn>
                <a:cxn ang="0">
                  <a:pos x="T6" y="T7"/>
                </a:cxn>
                <a:cxn ang="0">
                  <a:pos x="T8" y="T9"/>
                </a:cxn>
              </a:cxnLst>
              <a:rect l="0" t="0" r="r" b="b"/>
              <a:pathLst>
                <a:path w="143" h="159">
                  <a:moveTo>
                    <a:pt x="52" y="159"/>
                  </a:moveTo>
                  <a:cubicBezTo>
                    <a:pt x="93" y="135"/>
                    <a:pt x="126" y="92"/>
                    <a:pt x="143" y="37"/>
                  </a:cubicBezTo>
                  <a:cubicBezTo>
                    <a:pt x="127" y="18"/>
                    <a:pt x="99" y="0"/>
                    <a:pt x="76" y="0"/>
                  </a:cubicBezTo>
                  <a:cubicBezTo>
                    <a:pt x="34" y="0"/>
                    <a:pt x="0" y="37"/>
                    <a:pt x="1" y="83"/>
                  </a:cubicBezTo>
                  <a:cubicBezTo>
                    <a:pt x="1" y="118"/>
                    <a:pt x="22" y="148"/>
                    <a:pt x="52" y="159"/>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任意多边形: 形状 56" descr="d4e1f7af-a6c5-466c-8b5e-8a32b06d1fe2"/>
            <p:cNvSpPr/>
            <p:nvPr/>
          </p:nvSpPr>
          <p:spPr bwMode="auto">
            <a:xfrm>
              <a:off x="10012194" y="2665473"/>
              <a:ext cx="159757" cy="253838"/>
            </a:xfrm>
            <a:custGeom>
              <a:avLst/>
              <a:gdLst>
                <a:gd name="T0" fmla="*/ 0 w 67"/>
                <a:gd name="T1" fmla="*/ 0 h 106"/>
                <a:gd name="T2" fmla="*/ 56 w 67"/>
                <a:gd name="T3" fmla="*/ 106 h 106"/>
                <a:gd name="T4" fmla="*/ 67 w 67"/>
                <a:gd name="T5" fmla="*/ 67 h 106"/>
                <a:gd name="T6" fmla="*/ 3 w 67"/>
                <a:gd name="T7" fmla="*/ 0 h 106"/>
                <a:gd name="T8" fmla="*/ 0 w 67"/>
                <a:gd name="T9" fmla="*/ 0 h 106"/>
              </a:gdLst>
              <a:ahLst/>
              <a:cxnLst>
                <a:cxn ang="0">
                  <a:pos x="T0" y="T1"/>
                </a:cxn>
                <a:cxn ang="0">
                  <a:pos x="T2" y="T3"/>
                </a:cxn>
                <a:cxn ang="0">
                  <a:pos x="T4" y="T5"/>
                </a:cxn>
                <a:cxn ang="0">
                  <a:pos x="T6" y="T7"/>
                </a:cxn>
                <a:cxn ang="0">
                  <a:pos x="T8" y="T9"/>
                </a:cxn>
              </a:cxnLst>
              <a:rect l="0" t="0" r="r" b="b"/>
              <a:pathLst>
                <a:path w="67" h="105">
                  <a:moveTo>
                    <a:pt x="0" y="0"/>
                  </a:moveTo>
                  <a:cubicBezTo>
                    <a:pt x="10" y="42"/>
                    <a:pt x="30" y="79"/>
                    <a:pt x="56" y="106"/>
                  </a:cubicBezTo>
                  <a:cubicBezTo>
                    <a:pt x="63" y="95"/>
                    <a:pt x="67" y="82"/>
                    <a:pt x="67" y="67"/>
                  </a:cubicBezTo>
                  <a:cubicBezTo>
                    <a:pt x="66" y="30"/>
                    <a:pt x="38" y="0"/>
                    <a:pt x="3" y="0"/>
                  </a:cubicBezTo>
                  <a:cubicBezTo>
                    <a:pt x="2" y="0"/>
                    <a:pt x="1" y="0"/>
                    <a:pt x="0" y="0"/>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形状 57" descr="7f6c3dec-8efe-4a83-b394-335386535e11"/>
            <p:cNvSpPr/>
            <p:nvPr/>
          </p:nvSpPr>
          <p:spPr bwMode="auto">
            <a:xfrm>
              <a:off x="10109823" y="2527016"/>
              <a:ext cx="126031" cy="81654"/>
            </a:xfrm>
            <a:custGeom>
              <a:avLst/>
              <a:gdLst>
                <a:gd name="T0" fmla="*/ 27 w 53"/>
                <a:gd name="T1" fmla="*/ 0 h 34"/>
                <a:gd name="T2" fmla="*/ 53 w 53"/>
                <a:gd name="T3" fmla="*/ 28 h 34"/>
                <a:gd name="T4" fmla="*/ 48 w 53"/>
                <a:gd name="T5" fmla="*/ 34 h 34"/>
                <a:gd name="T6" fmla="*/ 43 w 53"/>
                <a:gd name="T7" fmla="*/ 28 h 34"/>
                <a:gd name="T8" fmla="*/ 27 w 53"/>
                <a:gd name="T9" fmla="*/ 11 h 34"/>
                <a:gd name="T10" fmla="*/ 10 w 53"/>
                <a:gd name="T11" fmla="*/ 28 h 34"/>
                <a:gd name="T12" fmla="*/ 5 w 53"/>
                <a:gd name="T13" fmla="*/ 33 h 34"/>
                <a:gd name="T14" fmla="*/ 0 w 53"/>
                <a:gd name="T15" fmla="*/ 28 h 34"/>
                <a:gd name="T16" fmla="*/ 27 w 53"/>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34">
                  <a:moveTo>
                    <a:pt x="27" y="0"/>
                  </a:moveTo>
                  <a:cubicBezTo>
                    <a:pt x="41" y="0"/>
                    <a:pt x="53" y="13"/>
                    <a:pt x="53" y="28"/>
                  </a:cubicBezTo>
                  <a:cubicBezTo>
                    <a:pt x="53" y="31"/>
                    <a:pt x="51" y="34"/>
                    <a:pt x="48" y="34"/>
                  </a:cubicBezTo>
                  <a:cubicBezTo>
                    <a:pt x="45" y="34"/>
                    <a:pt x="43" y="31"/>
                    <a:pt x="43" y="28"/>
                  </a:cubicBezTo>
                  <a:cubicBezTo>
                    <a:pt x="43" y="19"/>
                    <a:pt x="36" y="11"/>
                    <a:pt x="27" y="11"/>
                  </a:cubicBezTo>
                  <a:cubicBezTo>
                    <a:pt x="18" y="10"/>
                    <a:pt x="10" y="18"/>
                    <a:pt x="10" y="28"/>
                  </a:cubicBezTo>
                  <a:cubicBezTo>
                    <a:pt x="10" y="31"/>
                    <a:pt x="8" y="33"/>
                    <a:pt x="5" y="33"/>
                  </a:cubicBezTo>
                  <a:cubicBezTo>
                    <a:pt x="2" y="33"/>
                    <a:pt x="0" y="31"/>
                    <a:pt x="0" y="28"/>
                  </a:cubicBezTo>
                  <a:cubicBezTo>
                    <a:pt x="0" y="12"/>
                    <a:pt x="12" y="0"/>
                    <a:pt x="27" y="0"/>
                  </a:cubicBezTo>
                  <a:close/>
                </a:path>
              </a:pathLst>
            </a:custGeom>
            <a:solidFill>
              <a:srgbClr val="87404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任意多边形: 形状 58" descr="787bd839-2368-40f4-bac9-195e9d57b888"/>
            <p:cNvSpPr/>
            <p:nvPr/>
          </p:nvSpPr>
          <p:spPr bwMode="auto">
            <a:xfrm>
              <a:off x="10392061" y="2530567"/>
              <a:ext cx="133131" cy="79879"/>
            </a:xfrm>
            <a:custGeom>
              <a:avLst/>
              <a:gdLst>
                <a:gd name="T0" fmla="*/ 28 w 56"/>
                <a:gd name="T1" fmla="*/ 0 h 34"/>
                <a:gd name="T2" fmla="*/ 0 w 56"/>
                <a:gd name="T3" fmla="*/ 28 h 34"/>
                <a:gd name="T4" fmla="*/ 6 w 56"/>
                <a:gd name="T5" fmla="*/ 34 h 34"/>
                <a:gd name="T6" fmla="*/ 11 w 56"/>
                <a:gd name="T7" fmla="*/ 28 h 34"/>
                <a:gd name="T8" fmla="*/ 28 w 56"/>
                <a:gd name="T9" fmla="*/ 11 h 34"/>
                <a:gd name="T10" fmla="*/ 45 w 56"/>
                <a:gd name="T11" fmla="*/ 29 h 34"/>
                <a:gd name="T12" fmla="*/ 51 w 56"/>
                <a:gd name="T13" fmla="*/ 34 h 34"/>
                <a:gd name="T14" fmla="*/ 56 w 56"/>
                <a:gd name="T15" fmla="*/ 29 h 34"/>
                <a:gd name="T16" fmla="*/ 28 w 56"/>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4">
                  <a:moveTo>
                    <a:pt x="28" y="0"/>
                  </a:moveTo>
                  <a:cubicBezTo>
                    <a:pt x="13" y="0"/>
                    <a:pt x="0" y="13"/>
                    <a:pt x="0" y="28"/>
                  </a:cubicBezTo>
                  <a:cubicBezTo>
                    <a:pt x="0" y="31"/>
                    <a:pt x="3" y="33"/>
                    <a:pt x="6" y="34"/>
                  </a:cubicBezTo>
                  <a:cubicBezTo>
                    <a:pt x="8" y="34"/>
                    <a:pt x="11" y="31"/>
                    <a:pt x="11" y="28"/>
                  </a:cubicBezTo>
                  <a:cubicBezTo>
                    <a:pt x="11" y="19"/>
                    <a:pt x="19" y="11"/>
                    <a:pt x="28" y="11"/>
                  </a:cubicBezTo>
                  <a:cubicBezTo>
                    <a:pt x="38" y="11"/>
                    <a:pt x="46" y="19"/>
                    <a:pt x="45" y="29"/>
                  </a:cubicBezTo>
                  <a:cubicBezTo>
                    <a:pt x="45" y="32"/>
                    <a:pt x="48" y="34"/>
                    <a:pt x="51" y="34"/>
                  </a:cubicBezTo>
                  <a:cubicBezTo>
                    <a:pt x="54" y="34"/>
                    <a:pt x="56" y="32"/>
                    <a:pt x="56" y="29"/>
                  </a:cubicBezTo>
                  <a:cubicBezTo>
                    <a:pt x="56" y="13"/>
                    <a:pt x="44" y="0"/>
                    <a:pt x="28" y="0"/>
                  </a:cubicBezTo>
                  <a:close/>
                </a:path>
              </a:pathLst>
            </a:custGeom>
            <a:solidFill>
              <a:srgbClr val="87404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形状 59" descr="5d61d199-1f6c-43ee-99a2-cae2b6e1c6c8"/>
            <p:cNvSpPr/>
            <p:nvPr/>
          </p:nvSpPr>
          <p:spPr bwMode="auto">
            <a:xfrm>
              <a:off x="10381411" y="2400985"/>
              <a:ext cx="179284" cy="111831"/>
            </a:xfrm>
            <a:custGeom>
              <a:avLst/>
              <a:gdLst>
                <a:gd name="T0" fmla="*/ 0 w 75"/>
                <a:gd name="T1" fmla="*/ 18 h 47"/>
                <a:gd name="T2" fmla="*/ 66 w 75"/>
                <a:gd name="T3" fmla="*/ 42 h 47"/>
                <a:gd name="T4" fmla="*/ 70 w 75"/>
                <a:gd name="T5" fmla="*/ 28 h 47"/>
                <a:gd name="T6" fmla="*/ 6 w 75"/>
                <a:gd name="T7" fmla="*/ 2 h 47"/>
                <a:gd name="T8" fmla="*/ 0 w 75"/>
                <a:gd name="T9" fmla="*/ 18 h 47"/>
              </a:gdLst>
              <a:ahLst/>
              <a:cxnLst>
                <a:cxn ang="0">
                  <a:pos x="T0" y="T1"/>
                </a:cxn>
                <a:cxn ang="0">
                  <a:pos x="T2" y="T3"/>
                </a:cxn>
                <a:cxn ang="0">
                  <a:pos x="T4" y="T5"/>
                </a:cxn>
                <a:cxn ang="0">
                  <a:pos x="T6" y="T7"/>
                </a:cxn>
                <a:cxn ang="0">
                  <a:pos x="T8" y="T9"/>
                </a:cxn>
              </a:cxnLst>
              <a:rect l="0" t="0" r="r" b="b"/>
              <a:pathLst>
                <a:path w="75" h="47">
                  <a:moveTo>
                    <a:pt x="0" y="18"/>
                  </a:moveTo>
                  <a:cubicBezTo>
                    <a:pt x="0" y="18"/>
                    <a:pt x="62" y="47"/>
                    <a:pt x="66" y="42"/>
                  </a:cubicBezTo>
                  <a:cubicBezTo>
                    <a:pt x="71" y="38"/>
                    <a:pt x="75" y="32"/>
                    <a:pt x="70" y="28"/>
                  </a:cubicBezTo>
                  <a:cubicBezTo>
                    <a:pt x="64" y="24"/>
                    <a:pt x="10" y="0"/>
                    <a:pt x="6" y="2"/>
                  </a:cubicBezTo>
                  <a:cubicBezTo>
                    <a:pt x="2" y="3"/>
                    <a:pt x="0" y="8"/>
                    <a:pt x="0" y="18"/>
                  </a:cubicBezTo>
                  <a:close/>
                </a:path>
              </a:pathLst>
            </a:custGeom>
            <a:solidFill>
              <a:srgbClr val="01004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形状 60" descr="c1e68947-1e53-480c-8d4d-31c9b49a0025"/>
            <p:cNvSpPr/>
            <p:nvPr/>
          </p:nvSpPr>
          <p:spPr bwMode="auto">
            <a:xfrm>
              <a:off x="10074321" y="2413411"/>
              <a:ext cx="166858" cy="102955"/>
            </a:xfrm>
            <a:custGeom>
              <a:avLst/>
              <a:gdLst>
                <a:gd name="T0" fmla="*/ 69 w 70"/>
                <a:gd name="T1" fmla="*/ 14 h 43"/>
                <a:gd name="T2" fmla="*/ 7 w 70"/>
                <a:gd name="T3" fmla="*/ 39 h 43"/>
                <a:gd name="T4" fmla="*/ 5 w 70"/>
                <a:gd name="T5" fmla="*/ 24 h 43"/>
                <a:gd name="T6" fmla="*/ 64 w 70"/>
                <a:gd name="T7" fmla="*/ 1 h 43"/>
                <a:gd name="T8" fmla="*/ 69 w 70"/>
                <a:gd name="T9" fmla="*/ 14 h 43"/>
              </a:gdLst>
              <a:ahLst/>
              <a:cxnLst>
                <a:cxn ang="0">
                  <a:pos x="T0" y="T1"/>
                </a:cxn>
                <a:cxn ang="0">
                  <a:pos x="T2" y="T3"/>
                </a:cxn>
                <a:cxn ang="0">
                  <a:pos x="T4" y="T5"/>
                </a:cxn>
                <a:cxn ang="0">
                  <a:pos x="T6" y="T7"/>
                </a:cxn>
                <a:cxn ang="0">
                  <a:pos x="T8" y="T9"/>
                </a:cxn>
              </a:cxnLst>
              <a:rect l="0" t="0" r="r" b="b"/>
              <a:pathLst>
                <a:path w="70" h="43">
                  <a:moveTo>
                    <a:pt x="69" y="14"/>
                  </a:moveTo>
                  <a:cubicBezTo>
                    <a:pt x="69" y="14"/>
                    <a:pt x="11" y="43"/>
                    <a:pt x="7" y="39"/>
                  </a:cubicBezTo>
                  <a:cubicBezTo>
                    <a:pt x="4" y="34"/>
                    <a:pt x="0" y="28"/>
                    <a:pt x="5" y="24"/>
                  </a:cubicBezTo>
                  <a:cubicBezTo>
                    <a:pt x="10" y="21"/>
                    <a:pt x="60" y="0"/>
                    <a:pt x="64" y="1"/>
                  </a:cubicBezTo>
                  <a:cubicBezTo>
                    <a:pt x="67" y="3"/>
                    <a:pt x="70" y="5"/>
                    <a:pt x="69" y="14"/>
                  </a:cubicBezTo>
                  <a:close/>
                </a:path>
              </a:pathLst>
            </a:custGeom>
            <a:solidFill>
              <a:srgbClr val="01004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61" descr="3d52c7ec-1af6-46ea-a2ca-228b5800ca58"/>
            <p:cNvSpPr/>
            <p:nvPr/>
          </p:nvSpPr>
          <p:spPr bwMode="auto">
            <a:xfrm>
              <a:off x="10267805" y="2532341"/>
              <a:ext cx="78103" cy="154433"/>
            </a:xfrm>
            <a:custGeom>
              <a:avLst/>
              <a:gdLst>
                <a:gd name="T0" fmla="*/ 29 w 33"/>
                <a:gd name="T1" fmla="*/ 60 h 65"/>
                <a:gd name="T2" fmla="*/ 1 w 33"/>
                <a:gd name="T3" fmla="*/ 60 h 65"/>
                <a:gd name="T4" fmla="*/ 0 w 33"/>
                <a:gd name="T5" fmla="*/ 50 h 65"/>
                <a:gd name="T6" fmla="*/ 16 w 33"/>
                <a:gd name="T7" fmla="*/ 0 h 65"/>
                <a:gd name="T8" fmla="*/ 18 w 33"/>
                <a:gd name="T9" fmla="*/ 0 h 65"/>
                <a:gd name="T10" fmla="*/ 29 w 33"/>
                <a:gd name="T11" fmla="*/ 60 h 65"/>
              </a:gdLst>
              <a:ahLst/>
              <a:cxnLst>
                <a:cxn ang="0">
                  <a:pos x="T0" y="T1"/>
                </a:cxn>
                <a:cxn ang="0">
                  <a:pos x="T2" y="T3"/>
                </a:cxn>
                <a:cxn ang="0">
                  <a:pos x="T4" y="T5"/>
                </a:cxn>
                <a:cxn ang="0">
                  <a:pos x="T6" y="T7"/>
                </a:cxn>
                <a:cxn ang="0">
                  <a:pos x="T8" y="T9"/>
                </a:cxn>
                <a:cxn ang="0">
                  <a:pos x="T10" y="T11"/>
                </a:cxn>
              </a:cxnLst>
              <a:rect l="0" t="0" r="r" b="b"/>
              <a:pathLst>
                <a:path w="33" h="65">
                  <a:moveTo>
                    <a:pt x="29" y="60"/>
                  </a:moveTo>
                  <a:cubicBezTo>
                    <a:pt x="25" y="65"/>
                    <a:pt x="6" y="65"/>
                    <a:pt x="1" y="60"/>
                  </a:cubicBezTo>
                  <a:cubicBezTo>
                    <a:pt x="0" y="59"/>
                    <a:pt x="0" y="56"/>
                    <a:pt x="0" y="50"/>
                  </a:cubicBezTo>
                  <a:cubicBezTo>
                    <a:pt x="1" y="33"/>
                    <a:pt x="9" y="0"/>
                    <a:pt x="16" y="0"/>
                  </a:cubicBezTo>
                  <a:cubicBezTo>
                    <a:pt x="17" y="0"/>
                    <a:pt x="17" y="0"/>
                    <a:pt x="18" y="0"/>
                  </a:cubicBezTo>
                  <a:cubicBezTo>
                    <a:pt x="26" y="6"/>
                    <a:pt x="33" y="56"/>
                    <a:pt x="29" y="60"/>
                  </a:cubicBezTo>
                  <a:close/>
                </a:path>
              </a:pathLst>
            </a:custGeom>
            <a:solidFill>
              <a:srgbClr val="FF96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62" descr="aa103cfa-5bb5-45e3-bf6f-d77502b51875"/>
            <p:cNvSpPr/>
            <p:nvPr/>
          </p:nvSpPr>
          <p:spPr bwMode="auto">
            <a:xfrm>
              <a:off x="10267805" y="2532341"/>
              <a:ext cx="78103" cy="154433"/>
            </a:xfrm>
            <a:custGeom>
              <a:avLst/>
              <a:gdLst>
                <a:gd name="T0" fmla="*/ 29 w 33"/>
                <a:gd name="T1" fmla="*/ 60 h 65"/>
                <a:gd name="T2" fmla="*/ 1 w 33"/>
                <a:gd name="T3" fmla="*/ 60 h 65"/>
                <a:gd name="T4" fmla="*/ 0 w 33"/>
                <a:gd name="T5" fmla="*/ 50 h 65"/>
                <a:gd name="T6" fmla="*/ 18 w 33"/>
                <a:gd name="T7" fmla="*/ 0 h 65"/>
                <a:gd name="T8" fmla="*/ 29 w 33"/>
                <a:gd name="T9" fmla="*/ 60 h 65"/>
              </a:gdLst>
              <a:ahLst/>
              <a:cxnLst>
                <a:cxn ang="0">
                  <a:pos x="T0" y="T1"/>
                </a:cxn>
                <a:cxn ang="0">
                  <a:pos x="T2" y="T3"/>
                </a:cxn>
                <a:cxn ang="0">
                  <a:pos x="T4" y="T5"/>
                </a:cxn>
                <a:cxn ang="0">
                  <a:pos x="T6" y="T7"/>
                </a:cxn>
                <a:cxn ang="0">
                  <a:pos x="T8" y="T9"/>
                </a:cxn>
              </a:cxnLst>
              <a:rect l="0" t="0" r="r" b="b"/>
              <a:pathLst>
                <a:path w="33" h="65">
                  <a:moveTo>
                    <a:pt x="29" y="60"/>
                  </a:moveTo>
                  <a:cubicBezTo>
                    <a:pt x="25" y="65"/>
                    <a:pt x="6" y="65"/>
                    <a:pt x="1" y="60"/>
                  </a:cubicBezTo>
                  <a:cubicBezTo>
                    <a:pt x="0" y="59"/>
                    <a:pt x="0" y="56"/>
                    <a:pt x="0" y="50"/>
                  </a:cubicBezTo>
                  <a:cubicBezTo>
                    <a:pt x="20" y="44"/>
                    <a:pt x="20" y="16"/>
                    <a:pt x="18" y="0"/>
                  </a:cubicBezTo>
                  <a:cubicBezTo>
                    <a:pt x="26" y="6"/>
                    <a:pt x="33" y="56"/>
                    <a:pt x="29" y="60"/>
                  </a:cubicBezTo>
                  <a:close/>
                </a:path>
              </a:pathLst>
            </a:custGeom>
            <a:solidFill>
              <a:srgbClr val="43274D">
                <a:alpha val="10000"/>
              </a:srgbClr>
            </a:solidFill>
            <a:ln>
              <a:noFill/>
            </a:ln>
          </p:spPr>
          <p:txBody>
            <a:bodyPr anchor="ctr"/>
            <a:lstStyle/>
            <a:p>
              <a:pPr algn="ctr"/>
              <a:endParaRPr/>
            </a:p>
          </p:txBody>
        </p:sp>
        <p:sp>
          <p:nvSpPr>
            <p:cNvPr id="64" name="任意多边形: 形状 63" descr="d569632a-07e5-4c73-8288-716d7bc0bd55"/>
            <p:cNvSpPr/>
            <p:nvPr/>
          </p:nvSpPr>
          <p:spPr bwMode="auto">
            <a:xfrm>
              <a:off x="10223428" y="2740026"/>
              <a:ext cx="168633" cy="63903"/>
            </a:xfrm>
            <a:custGeom>
              <a:avLst/>
              <a:gdLst>
                <a:gd name="T0" fmla="*/ 0 w 70"/>
                <a:gd name="T1" fmla="*/ 1 h 27"/>
                <a:gd name="T2" fmla="*/ 35 w 70"/>
                <a:gd name="T3" fmla="*/ 5 h 27"/>
                <a:gd name="T4" fmla="*/ 70 w 70"/>
                <a:gd name="T5" fmla="*/ 0 h 27"/>
                <a:gd name="T6" fmla="*/ 36 w 70"/>
                <a:gd name="T7" fmla="*/ 26 h 27"/>
                <a:gd name="T8" fmla="*/ 0 w 70"/>
                <a:gd name="T9" fmla="*/ 1 h 27"/>
              </a:gdLst>
              <a:ahLst/>
              <a:cxnLst>
                <a:cxn ang="0">
                  <a:pos x="T0" y="T1"/>
                </a:cxn>
                <a:cxn ang="0">
                  <a:pos x="T2" y="T3"/>
                </a:cxn>
                <a:cxn ang="0">
                  <a:pos x="T4" y="T5"/>
                </a:cxn>
                <a:cxn ang="0">
                  <a:pos x="T6" y="T7"/>
                </a:cxn>
                <a:cxn ang="0">
                  <a:pos x="T8" y="T9"/>
                </a:cxn>
              </a:cxnLst>
              <a:rect l="0" t="0" r="r" b="b"/>
              <a:pathLst>
                <a:path w="70" h="27">
                  <a:moveTo>
                    <a:pt x="0" y="1"/>
                  </a:moveTo>
                  <a:cubicBezTo>
                    <a:pt x="0" y="1"/>
                    <a:pt x="19" y="5"/>
                    <a:pt x="35" y="5"/>
                  </a:cubicBezTo>
                  <a:cubicBezTo>
                    <a:pt x="51" y="5"/>
                    <a:pt x="70" y="0"/>
                    <a:pt x="70" y="0"/>
                  </a:cubicBezTo>
                  <a:cubicBezTo>
                    <a:pt x="70" y="0"/>
                    <a:pt x="61" y="26"/>
                    <a:pt x="36" y="26"/>
                  </a:cubicBezTo>
                  <a:cubicBezTo>
                    <a:pt x="10" y="27"/>
                    <a:pt x="0" y="1"/>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形状 64" descr="b3d8b94e-7123-42ca-87cd-ad345ebd1a0b"/>
            <p:cNvSpPr/>
            <p:nvPr/>
          </p:nvSpPr>
          <p:spPr bwMode="auto">
            <a:xfrm>
              <a:off x="9827585" y="1832958"/>
              <a:ext cx="1024223" cy="811213"/>
            </a:xfrm>
            <a:custGeom>
              <a:avLst/>
              <a:gdLst>
                <a:gd name="T0" fmla="*/ 355 w 429"/>
                <a:gd name="T1" fmla="*/ 43 h 340"/>
                <a:gd name="T2" fmla="*/ 248 w 429"/>
                <a:gd name="T3" fmla="*/ 24 h 340"/>
                <a:gd name="T4" fmla="*/ 176 w 429"/>
                <a:gd name="T5" fmla="*/ 17 h 340"/>
                <a:gd name="T6" fmla="*/ 123 w 429"/>
                <a:gd name="T7" fmla="*/ 57 h 340"/>
                <a:gd name="T8" fmla="*/ 65 w 429"/>
                <a:gd name="T9" fmla="*/ 82 h 340"/>
                <a:gd name="T10" fmla="*/ 11 w 429"/>
                <a:gd name="T11" fmla="*/ 159 h 340"/>
                <a:gd name="T12" fmla="*/ 14 w 429"/>
                <a:gd name="T13" fmla="*/ 244 h 340"/>
                <a:gd name="T14" fmla="*/ 6 w 429"/>
                <a:gd name="T15" fmla="*/ 340 h 340"/>
                <a:gd name="T16" fmla="*/ 38 w 429"/>
                <a:gd name="T17" fmla="*/ 307 h 340"/>
                <a:gd name="T18" fmla="*/ 51 w 429"/>
                <a:gd name="T19" fmla="*/ 278 h 340"/>
                <a:gd name="T20" fmla="*/ 58 w 429"/>
                <a:gd name="T21" fmla="*/ 275 h 340"/>
                <a:gd name="T22" fmla="*/ 90 w 429"/>
                <a:gd name="T23" fmla="*/ 340 h 340"/>
                <a:gd name="T24" fmla="*/ 85 w 429"/>
                <a:gd name="T25" fmla="*/ 265 h 340"/>
                <a:gd name="T26" fmla="*/ 85 w 429"/>
                <a:gd name="T27" fmla="*/ 265 h 340"/>
                <a:gd name="T28" fmla="*/ 90 w 429"/>
                <a:gd name="T29" fmla="*/ 260 h 340"/>
                <a:gd name="T30" fmla="*/ 123 w 429"/>
                <a:gd name="T31" fmla="*/ 208 h 340"/>
                <a:gd name="T32" fmla="*/ 188 w 429"/>
                <a:gd name="T33" fmla="*/ 184 h 340"/>
                <a:gd name="T34" fmla="*/ 264 w 429"/>
                <a:gd name="T35" fmla="*/ 148 h 340"/>
                <a:gd name="T36" fmla="*/ 236 w 429"/>
                <a:gd name="T37" fmla="*/ 191 h 340"/>
                <a:gd name="T38" fmla="*/ 199 w 429"/>
                <a:gd name="T39" fmla="*/ 220 h 340"/>
                <a:gd name="T40" fmla="*/ 188 w 429"/>
                <a:gd name="T41" fmla="*/ 256 h 340"/>
                <a:gd name="T42" fmla="*/ 232 w 429"/>
                <a:gd name="T43" fmla="*/ 218 h 340"/>
                <a:gd name="T44" fmla="*/ 273 w 429"/>
                <a:gd name="T45" fmla="*/ 206 h 340"/>
                <a:gd name="T46" fmla="*/ 324 w 429"/>
                <a:gd name="T47" fmla="*/ 148 h 340"/>
                <a:gd name="T48" fmla="*/ 315 w 429"/>
                <a:gd name="T49" fmla="*/ 176 h 340"/>
                <a:gd name="T50" fmla="*/ 298 w 429"/>
                <a:gd name="T51" fmla="*/ 206 h 340"/>
                <a:gd name="T52" fmla="*/ 327 w 429"/>
                <a:gd name="T53" fmla="*/ 212 h 340"/>
                <a:gd name="T54" fmla="*/ 393 w 429"/>
                <a:gd name="T55" fmla="*/ 167 h 340"/>
                <a:gd name="T56" fmla="*/ 355 w 429"/>
                <a:gd name="T57" fmla="*/ 43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9" h="340">
                  <a:moveTo>
                    <a:pt x="355" y="43"/>
                  </a:moveTo>
                  <a:cubicBezTo>
                    <a:pt x="280" y="0"/>
                    <a:pt x="281" y="23"/>
                    <a:pt x="248" y="24"/>
                  </a:cubicBezTo>
                  <a:cubicBezTo>
                    <a:pt x="216" y="25"/>
                    <a:pt x="204" y="1"/>
                    <a:pt x="176" y="17"/>
                  </a:cubicBezTo>
                  <a:cubicBezTo>
                    <a:pt x="148" y="33"/>
                    <a:pt x="149" y="55"/>
                    <a:pt x="123" y="57"/>
                  </a:cubicBezTo>
                  <a:cubicBezTo>
                    <a:pt x="96" y="60"/>
                    <a:pt x="67" y="55"/>
                    <a:pt x="65" y="82"/>
                  </a:cubicBezTo>
                  <a:cubicBezTo>
                    <a:pt x="63" y="109"/>
                    <a:pt x="23" y="122"/>
                    <a:pt x="11" y="159"/>
                  </a:cubicBezTo>
                  <a:cubicBezTo>
                    <a:pt x="0" y="195"/>
                    <a:pt x="16" y="214"/>
                    <a:pt x="14" y="244"/>
                  </a:cubicBezTo>
                  <a:cubicBezTo>
                    <a:pt x="13" y="275"/>
                    <a:pt x="30" y="306"/>
                    <a:pt x="6" y="340"/>
                  </a:cubicBezTo>
                  <a:cubicBezTo>
                    <a:pt x="6" y="340"/>
                    <a:pt x="30" y="323"/>
                    <a:pt x="38" y="307"/>
                  </a:cubicBezTo>
                  <a:cubicBezTo>
                    <a:pt x="46" y="290"/>
                    <a:pt x="39" y="285"/>
                    <a:pt x="51" y="278"/>
                  </a:cubicBezTo>
                  <a:cubicBezTo>
                    <a:pt x="53" y="277"/>
                    <a:pt x="56" y="276"/>
                    <a:pt x="58" y="275"/>
                  </a:cubicBezTo>
                  <a:cubicBezTo>
                    <a:pt x="64" y="309"/>
                    <a:pt x="90" y="340"/>
                    <a:pt x="90" y="340"/>
                  </a:cubicBezTo>
                  <a:cubicBezTo>
                    <a:pt x="77" y="316"/>
                    <a:pt x="85" y="265"/>
                    <a:pt x="85" y="265"/>
                  </a:cubicBezTo>
                  <a:cubicBezTo>
                    <a:pt x="85" y="265"/>
                    <a:pt x="85" y="265"/>
                    <a:pt x="85" y="265"/>
                  </a:cubicBezTo>
                  <a:cubicBezTo>
                    <a:pt x="87" y="263"/>
                    <a:pt x="88" y="262"/>
                    <a:pt x="90" y="260"/>
                  </a:cubicBezTo>
                  <a:cubicBezTo>
                    <a:pt x="103" y="246"/>
                    <a:pt x="98" y="221"/>
                    <a:pt x="123" y="208"/>
                  </a:cubicBezTo>
                  <a:cubicBezTo>
                    <a:pt x="148" y="196"/>
                    <a:pt x="167" y="200"/>
                    <a:pt x="188" y="184"/>
                  </a:cubicBezTo>
                  <a:cubicBezTo>
                    <a:pt x="209" y="168"/>
                    <a:pt x="264" y="148"/>
                    <a:pt x="264" y="148"/>
                  </a:cubicBezTo>
                  <a:cubicBezTo>
                    <a:pt x="264" y="148"/>
                    <a:pt x="254" y="177"/>
                    <a:pt x="236" y="191"/>
                  </a:cubicBezTo>
                  <a:cubicBezTo>
                    <a:pt x="218" y="205"/>
                    <a:pt x="210" y="204"/>
                    <a:pt x="199" y="220"/>
                  </a:cubicBezTo>
                  <a:cubicBezTo>
                    <a:pt x="188" y="236"/>
                    <a:pt x="188" y="256"/>
                    <a:pt x="188" y="256"/>
                  </a:cubicBezTo>
                  <a:cubicBezTo>
                    <a:pt x="188" y="256"/>
                    <a:pt x="216" y="222"/>
                    <a:pt x="232" y="218"/>
                  </a:cubicBezTo>
                  <a:cubicBezTo>
                    <a:pt x="247" y="213"/>
                    <a:pt x="263" y="215"/>
                    <a:pt x="273" y="206"/>
                  </a:cubicBezTo>
                  <a:cubicBezTo>
                    <a:pt x="284" y="196"/>
                    <a:pt x="298" y="154"/>
                    <a:pt x="324" y="148"/>
                  </a:cubicBezTo>
                  <a:cubicBezTo>
                    <a:pt x="324" y="148"/>
                    <a:pt x="316" y="159"/>
                    <a:pt x="315" y="176"/>
                  </a:cubicBezTo>
                  <a:cubicBezTo>
                    <a:pt x="314" y="192"/>
                    <a:pt x="311" y="204"/>
                    <a:pt x="298" y="206"/>
                  </a:cubicBezTo>
                  <a:cubicBezTo>
                    <a:pt x="298" y="206"/>
                    <a:pt x="311" y="218"/>
                    <a:pt x="327" y="212"/>
                  </a:cubicBezTo>
                  <a:cubicBezTo>
                    <a:pt x="344" y="206"/>
                    <a:pt x="356" y="161"/>
                    <a:pt x="393" y="167"/>
                  </a:cubicBezTo>
                  <a:cubicBezTo>
                    <a:pt x="393" y="167"/>
                    <a:pt x="429" y="85"/>
                    <a:pt x="355" y="43"/>
                  </a:cubicBezTo>
                  <a:close/>
                </a:path>
              </a:pathLst>
            </a:custGeom>
            <a:solidFill>
              <a:srgbClr val="0C0A5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65" descr="88c1ad7f-5db7-47bc-a5e7-c979d9940725"/>
            <p:cNvSpPr/>
            <p:nvPr/>
          </p:nvSpPr>
          <p:spPr bwMode="auto">
            <a:xfrm>
              <a:off x="10060120" y="2076146"/>
              <a:ext cx="367442" cy="220110"/>
            </a:xfrm>
            <a:custGeom>
              <a:avLst/>
              <a:gdLst>
                <a:gd name="T0" fmla="*/ 0 w 154"/>
                <a:gd name="T1" fmla="*/ 92 h 92"/>
                <a:gd name="T2" fmla="*/ 42 w 154"/>
                <a:gd name="T3" fmla="*/ 55 h 92"/>
                <a:gd name="T4" fmla="*/ 110 w 154"/>
                <a:gd name="T5" fmla="*/ 30 h 92"/>
                <a:gd name="T6" fmla="*/ 154 w 154"/>
                <a:gd name="T7" fmla="*/ 0 h 92"/>
              </a:gdLst>
              <a:ahLst/>
              <a:cxnLst>
                <a:cxn ang="0">
                  <a:pos x="T0" y="T1"/>
                </a:cxn>
                <a:cxn ang="0">
                  <a:pos x="T2" y="T3"/>
                </a:cxn>
                <a:cxn ang="0">
                  <a:pos x="T4" y="T5"/>
                </a:cxn>
                <a:cxn ang="0">
                  <a:pos x="T6" y="T7"/>
                </a:cxn>
              </a:cxnLst>
              <a:rect l="0" t="0" r="r" b="b"/>
              <a:pathLst>
                <a:path w="154" h="92">
                  <a:moveTo>
                    <a:pt x="0" y="92"/>
                  </a:moveTo>
                  <a:cubicBezTo>
                    <a:pt x="0" y="92"/>
                    <a:pt x="9" y="58"/>
                    <a:pt x="42" y="55"/>
                  </a:cubicBezTo>
                  <a:cubicBezTo>
                    <a:pt x="75" y="53"/>
                    <a:pt x="103" y="47"/>
                    <a:pt x="110" y="30"/>
                  </a:cubicBezTo>
                  <a:cubicBezTo>
                    <a:pt x="117" y="13"/>
                    <a:pt x="140" y="4"/>
                    <a:pt x="154" y="0"/>
                  </a:cubicBezTo>
                </a:path>
              </a:pathLst>
            </a:custGeom>
            <a:noFill/>
            <a:ln w="9525" cap="rnd">
              <a:solidFill>
                <a:srgbClr val="100D7D"/>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67" name="任意多边形: 形状 66" descr="7bccc80a-ffbf-4349-a352-8fb78ac67b28"/>
            <p:cNvSpPr/>
            <p:nvPr/>
          </p:nvSpPr>
          <p:spPr bwMode="auto">
            <a:xfrm>
              <a:off x="9918114" y="2060169"/>
              <a:ext cx="218335" cy="179284"/>
            </a:xfrm>
            <a:custGeom>
              <a:avLst/>
              <a:gdLst>
                <a:gd name="T0" fmla="*/ 8 w 91"/>
                <a:gd name="T1" fmla="*/ 75 h 75"/>
                <a:gd name="T2" fmla="*/ 29 w 91"/>
                <a:gd name="T3" fmla="*/ 34 h 75"/>
                <a:gd name="T4" fmla="*/ 91 w 91"/>
                <a:gd name="T5" fmla="*/ 0 h 75"/>
              </a:gdLst>
              <a:ahLst/>
              <a:cxnLst>
                <a:cxn ang="0">
                  <a:pos x="T0" y="T1"/>
                </a:cxn>
                <a:cxn ang="0">
                  <a:pos x="T2" y="T3"/>
                </a:cxn>
                <a:cxn ang="0">
                  <a:pos x="T4" y="T5"/>
                </a:cxn>
              </a:cxnLst>
              <a:rect l="0" t="0" r="r" b="b"/>
              <a:pathLst>
                <a:path w="91" h="75">
                  <a:moveTo>
                    <a:pt x="8" y="75"/>
                  </a:moveTo>
                  <a:cubicBezTo>
                    <a:pt x="8" y="75"/>
                    <a:pt x="0" y="44"/>
                    <a:pt x="29" y="34"/>
                  </a:cubicBezTo>
                  <a:cubicBezTo>
                    <a:pt x="59" y="24"/>
                    <a:pt x="91" y="14"/>
                    <a:pt x="91" y="0"/>
                  </a:cubicBezTo>
                </a:path>
              </a:pathLst>
            </a:custGeom>
            <a:noFill/>
            <a:ln w="9525" cap="rnd">
              <a:solidFill>
                <a:srgbClr val="100D7D"/>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68" name="任意多边形: 形状 67" descr="cf65839e-2722-41a3-b180-f347b3c3d78c"/>
            <p:cNvSpPr/>
            <p:nvPr/>
          </p:nvSpPr>
          <p:spPr bwMode="auto">
            <a:xfrm>
              <a:off x="7576781" y="2887358"/>
              <a:ext cx="1918865" cy="1239008"/>
            </a:xfrm>
            <a:custGeom>
              <a:avLst/>
              <a:gdLst>
                <a:gd name="T0" fmla="*/ 778 w 804"/>
                <a:gd name="T1" fmla="*/ 519 h 519"/>
                <a:gd name="T2" fmla="*/ 61 w 804"/>
                <a:gd name="T3" fmla="*/ 519 h 519"/>
                <a:gd name="T4" fmla="*/ 37 w 804"/>
                <a:gd name="T5" fmla="*/ 496 h 519"/>
                <a:gd name="T6" fmla="*/ 1 w 804"/>
                <a:gd name="T7" fmla="*/ 26 h 519"/>
                <a:gd name="T8" fmla="*/ 25 w 804"/>
                <a:gd name="T9" fmla="*/ 0 h 519"/>
                <a:gd name="T10" fmla="*/ 742 w 804"/>
                <a:gd name="T11" fmla="*/ 0 h 519"/>
                <a:gd name="T12" fmla="*/ 767 w 804"/>
                <a:gd name="T13" fmla="*/ 23 h 519"/>
                <a:gd name="T14" fmla="*/ 803 w 804"/>
                <a:gd name="T15" fmla="*/ 492 h 519"/>
                <a:gd name="T16" fmla="*/ 778 w 804"/>
                <a:gd name="T17" fmla="*/ 51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4" h="519">
                  <a:moveTo>
                    <a:pt x="778" y="519"/>
                  </a:moveTo>
                  <a:cubicBezTo>
                    <a:pt x="61" y="519"/>
                    <a:pt x="61" y="519"/>
                    <a:pt x="61" y="519"/>
                  </a:cubicBezTo>
                  <a:cubicBezTo>
                    <a:pt x="49" y="519"/>
                    <a:pt x="38" y="509"/>
                    <a:pt x="37" y="496"/>
                  </a:cubicBezTo>
                  <a:cubicBezTo>
                    <a:pt x="1" y="26"/>
                    <a:pt x="1" y="26"/>
                    <a:pt x="1" y="26"/>
                  </a:cubicBezTo>
                  <a:cubicBezTo>
                    <a:pt x="0" y="12"/>
                    <a:pt x="11" y="0"/>
                    <a:pt x="25" y="0"/>
                  </a:cubicBezTo>
                  <a:cubicBezTo>
                    <a:pt x="742" y="0"/>
                    <a:pt x="742" y="0"/>
                    <a:pt x="742" y="0"/>
                  </a:cubicBezTo>
                  <a:cubicBezTo>
                    <a:pt x="755" y="0"/>
                    <a:pt x="766" y="10"/>
                    <a:pt x="767" y="23"/>
                  </a:cubicBezTo>
                  <a:cubicBezTo>
                    <a:pt x="803" y="492"/>
                    <a:pt x="803" y="492"/>
                    <a:pt x="803" y="492"/>
                  </a:cubicBezTo>
                  <a:cubicBezTo>
                    <a:pt x="804" y="506"/>
                    <a:pt x="793" y="519"/>
                    <a:pt x="778" y="519"/>
                  </a:cubicBezTo>
                </a:path>
              </a:pathLst>
            </a:custGeom>
            <a:solidFill>
              <a:srgbClr val="C5D5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形状 68" descr="62eede42-2678-43ae-8749-94609bf5d6e4"/>
            <p:cNvSpPr/>
            <p:nvPr/>
          </p:nvSpPr>
          <p:spPr bwMode="auto">
            <a:xfrm>
              <a:off x="8276163" y="3911580"/>
              <a:ext cx="81654" cy="214786"/>
            </a:xfrm>
            <a:custGeom>
              <a:avLst/>
              <a:gdLst>
                <a:gd name="T0" fmla="*/ 46 w 46"/>
                <a:gd name="T1" fmla="*/ 0 h 121"/>
                <a:gd name="T2" fmla="*/ 0 w 46"/>
                <a:gd name="T3" fmla="*/ 121 h 121"/>
                <a:gd name="T4" fmla="*/ 46 w 46"/>
                <a:gd name="T5" fmla="*/ 121 h 121"/>
                <a:gd name="T6" fmla="*/ 46 w 46"/>
                <a:gd name="T7" fmla="*/ 0 h 121"/>
              </a:gdLst>
              <a:ahLst/>
              <a:cxnLst>
                <a:cxn ang="0">
                  <a:pos x="T0" y="T1"/>
                </a:cxn>
                <a:cxn ang="0">
                  <a:pos x="T2" y="T3"/>
                </a:cxn>
                <a:cxn ang="0">
                  <a:pos x="T4" y="T5"/>
                </a:cxn>
                <a:cxn ang="0">
                  <a:pos x="T6" y="T7"/>
                </a:cxn>
              </a:cxnLst>
              <a:rect l="0" t="0" r="r" b="b"/>
              <a:pathLst>
                <a:path w="46" h="120">
                  <a:moveTo>
                    <a:pt x="46" y="0"/>
                  </a:moveTo>
                  <a:lnTo>
                    <a:pt x="0" y="121"/>
                  </a:lnTo>
                  <a:lnTo>
                    <a:pt x="46" y="121"/>
                  </a:lnTo>
                  <a:lnTo>
                    <a:pt x="46" y="0"/>
                  </a:lnTo>
                  <a:close/>
                </a:path>
              </a:pathLst>
            </a:custGeom>
            <a:solidFill>
              <a:srgbClr val="BDCC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形状 69" descr="a5513df7-2be0-4bff-96f2-661d3c678a4e"/>
            <p:cNvSpPr/>
            <p:nvPr/>
          </p:nvSpPr>
          <p:spPr bwMode="auto">
            <a:xfrm>
              <a:off x="8276163" y="3911580"/>
              <a:ext cx="81654" cy="214786"/>
            </a:xfrm>
            <a:custGeom>
              <a:avLst/>
              <a:gdLst>
                <a:gd name="T0" fmla="*/ 46 w 46"/>
                <a:gd name="T1" fmla="*/ 0 h 121"/>
                <a:gd name="T2" fmla="*/ 0 w 46"/>
                <a:gd name="T3" fmla="*/ 121 h 121"/>
                <a:gd name="T4" fmla="*/ 46 w 46"/>
                <a:gd name="T5" fmla="*/ 121 h 121"/>
                <a:gd name="T6" fmla="*/ 46 w 46"/>
                <a:gd name="T7" fmla="*/ 0 h 121"/>
              </a:gdLst>
              <a:ahLst/>
              <a:cxnLst>
                <a:cxn ang="0">
                  <a:pos x="T0" y="T1"/>
                </a:cxn>
                <a:cxn ang="0">
                  <a:pos x="T2" y="T3"/>
                </a:cxn>
                <a:cxn ang="0">
                  <a:pos x="T4" y="T5"/>
                </a:cxn>
                <a:cxn ang="0">
                  <a:pos x="T6" y="T7"/>
                </a:cxn>
              </a:cxnLst>
              <a:rect l="0" t="0" r="r" b="b"/>
              <a:pathLst>
                <a:path w="46" h="120">
                  <a:moveTo>
                    <a:pt x="46" y="0"/>
                  </a:moveTo>
                  <a:lnTo>
                    <a:pt x="0" y="121"/>
                  </a:lnTo>
                  <a:lnTo>
                    <a:pt x="46" y="121"/>
                  </a:lnTo>
                  <a:lnTo>
                    <a:pt x="4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形状 70" descr="41a770d4-69bb-4bf4-a512-0a332bedcc0c"/>
            <p:cNvSpPr/>
            <p:nvPr/>
          </p:nvSpPr>
          <p:spPr bwMode="auto">
            <a:xfrm>
              <a:off x="8714608" y="3911580"/>
              <a:ext cx="120705" cy="214786"/>
            </a:xfrm>
            <a:custGeom>
              <a:avLst/>
              <a:gdLst>
                <a:gd name="T0" fmla="*/ 0 w 68"/>
                <a:gd name="T1" fmla="*/ 0 h 121"/>
                <a:gd name="T2" fmla="*/ 8 w 68"/>
                <a:gd name="T3" fmla="*/ 121 h 121"/>
                <a:gd name="T4" fmla="*/ 68 w 68"/>
                <a:gd name="T5" fmla="*/ 121 h 121"/>
                <a:gd name="T6" fmla="*/ 0 w 68"/>
                <a:gd name="T7" fmla="*/ 0 h 121"/>
              </a:gdLst>
              <a:ahLst/>
              <a:cxnLst>
                <a:cxn ang="0">
                  <a:pos x="T0" y="T1"/>
                </a:cxn>
                <a:cxn ang="0">
                  <a:pos x="T2" y="T3"/>
                </a:cxn>
                <a:cxn ang="0">
                  <a:pos x="T4" y="T5"/>
                </a:cxn>
                <a:cxn ang="0">
                  <a:pos x="T6" y="T7"/>
                </a:cxn>
              </a:cxnLst>
              <a:rect l="0" t="0" r="r" b="b"/>
              <a:pathLst>
                <a:path w="68" h="120">
                  <a:moveTo>
                    <a:pt x="0" y="0"/>
                  </a:moveTo>
                  <a:lnTo>
                    <a:pt x="8" y="121"/>
                  </a:lnTo>
                  <a:lnTo>
                    <a:pt x="68" y="121"/>
                  </a:lnTo>
                  <a:lnTo>
                    <a:pt x="0" y="0"/>
                  </a:lnTo>
                  <a:close/>
                </a:path>
              </a:pathLst>
            </a:custGeom>
            <a:solidFill>
              <a:srgbClr val="BDCC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71" descr="8acb018b-2403-43d1-8f62-ccadf2b0b2da"/>
            <p:cNvSpPr/>
            <p:nvPr/>
          </p:nvSpPr>
          <p:spPr bwMode="auto">
            <a:xfrm>
              <a:off x="8714608" y="3911580"/>
              <a:ext cx="120705" cy="214786"/>
            </a:xfrm>
            <a:custGeom>
              <a:avLst/>
              <a:gdLst>
                <a:gd name="T0" fmla="*/ 0 w 68"/>
                <a:gd name="T1" fmla="*/ 0 h 121"/>
                <a:gd name="T2" fmla="*/ 8 w 68"/>
                <a:gd name="T3" fmla="*/ 121 h 121"/>
                <a:gd name="T4" fmla="*/ 68 w 68"/>
                <a:gd name="T5" fmla="*/ 121 h 121"/>
                <a:gd name="T6" fmla="*/ 0 w 68"/>
                <a:gd name="T7" fmla="*/ 0 h 121"/>
              </a:gdLst>
              <a:ahLst/>
              <a:cxnLst>
                <a:cxn ang="0">
                  <a:pos x="T0" y="T1"/>
                </a:cxn>
                <a:cxn ang="0">
                  <a:pos x="T2" y="T3"/>
                </a:cxn>
                <a:cxn ang="0">
                  <a:pos x="T4" y="T5"/>
                </a:cxn>
                <a:cxn ang="0">
                  <a:pos x="T6" y="T7"/>
                </a:cxn>
              </a:cxnLst>
              <a:rect l="0" t="0" r="r" b="b"/>
              <a:pathLst>
                <a:path w="68" h="120">
                  <a:moveTo>
                    <a:pt x="0" y="0"/>
                  </a:moveTo>
                  <a:lnTo>
                    <a:pt x="8" y="121"/>
                  </a:lnTo>
                  <a:lnTo>
                    <a:pt x="68" y="12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72" descr="f5a1bf46-1127-4842-ae98-a79e9bd6056a"/>
            <p:cNvSpPr/>
            <p:nvPr/>
          </p:nvSpPr>
          <p:spPr bwMode="auto">
            <a:xfrm>
              <a:off x="8457222" y="3426982"/>
              <a:ext cx="157983" cy="157983"/>
            </a:xfrm>
            <a:custGeom>
              <a:avLst/>
              <a:gdLst>
                <a:gd name="T0" fmla="*/ 54 w 66"/>
                <a:gd name="T1" fmla="*/ 12 h 66"/>
                <a:gd name="T2" fmla="*/ 54 w 66"/>
                <a:gd name="T3" fmla="*/ 55 h 66"/>
                <a:gd name="T4" fmla="*/ 12 w 66"/>
                <a:gd name="T5" fmla="*/ 55 h 66"/>
                <a:gd name="T6" fmla="*/ 12 w 66"/>
                <a:gd name="T7" fmla="*/ 12 h 66"/>
                <a:gd name="T8" fmla="*/ 54 w 66"/>
                <a:gd name="T9" fmla="*/ 12 h 66"/>
              </a:gdLst>
              <a:ahLst/>
              <a:cxnLst>
                <a:cxn ang="0">
                  <a:pos x="T0" y="T1"/>
                </a:cxn>
                <a:cxn ang="0">
                  <a:pos x="T2" y="T3"/>
                </a:cxn>
                <a:cxn ang="0">
                  <a:pos x="T4" y="T5"/>
                </a:cxn>
                <a:cxn ang="0">
                  <a:pos x="T6" y="T7"/>
                </a:cxn>
                <a:cxn ang="0">
                  <a:pos x="T8" y="T9"/>
                </a:cxn>
              </a:cxnLst>
              <a:rect l="0" t="0" r="r" b="b"/>
              <a:pathLst>
                <a:path w="66" h="66">
                  <a:moveTo>
                    <a:pt x="54" y="12"/>
                  </a:moveTo>
                  <a:cubicBezTo>
                    <a:pt x="66" y="24"/>
                    <a:pt x="66" y="43"/>
                    <a:pt x="54" y="55"/>
                  </a:cubicBezTo>
                  <a:cubicBezTo>
                    <a:pt x="42" y="66"/>
                    <a:pt x="23" y="66"/>
                    <a:pt x="12" y="55"/>
                  </a:cubicBezTo>
                  <a:cubicBezTo>
                    <a:pt x="0" y="43"/>
                    <a:pt x="0" y="24"/>
                    <a:pt x="12" y="12"/>
                  </a:cubicBezTo>
                  <a:cubicBezTo>
                    <a:pt x="23" y="0"/>
                    <a:pt x="42" y="0"/>
                    <a:pt x="54"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73" descr="2c2e6fa8-6815-4f35-8755-f02c412ff1cc"/>
            <p:cNvSpPr/>
            <p:nvPr/>
          </p:nvSpPr>
          <p:spPr bwMode="auto">
            <a:xfrm>
              <a:off x="8324089" y="3911580"/>
              <a:ext cx="424245" cy="513000"/>
            </a:xfrm>
            <a:custGeom>
              <a:avLst/>
              <a:gdLst>
                <a:gd name="T0" fmla="*/ 239 w 239"/>
                <a:gd name="T1" fmla="*/ 289 h 289"/>
                <a:gd name="T2" fmla="*/ 0 w 239"/>
                <a:gd name="T3" fmla="*/ 289 h 289"/>
                <a:gd name="T4" fmla="*/ 19 w 239"/>
                <a:gd name="T5" fmla="*/ 0 h 289"/>
                <a:gd name="T6" fmla="*/ 220 w 239"/>
                <a:gd name="T7" fmla="*/ 0 h 289"/>
                <a:gd name="T8" fmla="*/ 239 w 239"/>
                <a:gd name="T9" fmla="*/ 289 h 289"/>
              </a:gdLst>
              <a:ahLst/>
              <a:cxnLst>
                <a:cxn ang="0">
                  <a:pos x="T0" y="T1"/>
                </a:cxn>
                <a:cxn ang="0">
                  <a:pos x="T2" y="T3"/>
                </a:cxn>
                <a:cxn ang="0">
                  <a:pos x="T4" y="T5"/>
                </a:cxn>
                <a:cxn ang="0">
                  <a:pos x="T6" y="T7"/>
                </a:cxn>
                <a:cxn ang="0">
                  <a:pos x="T8" y="T9"/>
                </a:cxn>
              </a:cxnLst>
              <a:rect l="0" t="0" r="r" b="b"/>
              <a:pathLst>
                <a:path w="239" h="289">
                  <a:moveTo>
                    <a:pt x="239" y="289"/>
                  </a:moveTo>
                  <a:lnTo>
                    <a:pt x="0" y="289"/>
                  </a:lnTo>
                  <a:lnTo>
                    <a:pt x="19" y="0"/>
                  </a:lnTo>
                  <a:lnTo>
                    <a:pt x="220" y="0"/>
                  </a:lnTo>
                  <a:lnTo>
                    <a:pt x="239" y="289"/>
                  </a:lnTo>
                  <a:close/>
                </a:path>
              </a:pathLst>
            </a:custGeom>
            <a:solidFill>
              <a:srgbClr val="91B8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任意多边形: 形状 74" descr="55ef77a3-3b2b-4a03-8393-30aace4f2045"/>
            <p:cNvSpPr/>
            <p:nvPr/>
          </p:nvSpPr>
          <p:spPr bwMode="auto">
            <a:xfrm>
              <a:off x="8139481" y="4408604"/>
              <a:ext cx="789913" cy="113606"/>
            </a:xfrm>
            <a:custGeom>
              <a:avLst/>
              <a:gdLst>
                <a:gd name="T0" fmla="*/ 331 w 331"/>
                <a:gd name="T1" fmla="*/ 48 h 48"/>
                <a:gd name="T2" fmla="*/ 0 w 331"/>
                <a:gd name="T3" fmla="*/ 48 h 48"/>
                <a:gd name="T4" fmla="*/ 48 w 331"/>
                <a:gd name="T5" fmla="*/ 0 h 48"/>
                <a:gd name="T6" fmla="*/ 283 w 331"/>
                <a:gd name="T7" fmla="*/ 0 h 48"/>
                <a:gd name="T8" fmla="*/ 331 w 331"/>
                <a:gd name="T9" fmla="*/ 48 h 48"/>
              </a:gdLst>
              <a:ahLst/>
              <a:cxnLst>
                <a:cxn ang="0">
                  <a:pos x="T0" y="T1"/>
                </a:cxn>
                <a:cxn ang="0">
                  <a:pos x="T2" y="T3"/>
                </a:cxn>
                <a:cxn ang="0">
                  <a:pos x="T4" y="T5"/>
                </a:cxn>
                <a:cxn ang="0">
                  <a:pos x="T6" y="T7"/>
                </a:cxn>
                <a:cxn ang="0">
                  <a:pos x="T8" y="T9"/>
                </a:cxn>
              </a:cxnLst>
              <a:rect l="0" t="0" r="r" b="b"/>
              <a:pathLst>
                <a:path w="331" h="48">
                  <a:moveTo>
                    <a:pt x="331" y="48"/>
                  </a:moveTo>
                  <a:cubicBezTo>
                    <a:pt x="0" y="48"/>
                    <a:pt x="0" y="48"/>
                    <a:pt x="0" y="48"/>
                  </a:cubicBezTo>
                  <a:cubicBezTo>
                    <a:pt x="0" y="22"/>
                    <a:pt x="22" y="0"/>
                    <a:pt x="48" y="0"/>
                  </a:cubicBezTo>
                  <a:cubicBezTo>
                    <a:pt x="283" y="0"/>
                    <a:pt x="283" y="0"/>
                    <a:pt x="283" y="0"/>
                  </a:cubicBezTo>
                  <a:cubicBezTo>
                    <a:pt x="310" y="0"/>
                    <a:pt x="331" y="22"/>
                    <a:pt x="331" y="48"/>
                  </a:cubicBezTo>
                  <a:close/>
                </a:path>
              </a:pathLst>
            </a:custGeom>
            <a:solidFill>
              <a:srgbClr val="C5D5E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矩形 75" descr="669ca896-3e6a-4610-a7e4-f5f072660f2f"/>
            <p:cNvSpPr/>
            <p:nvPr/>
          </p:nvSpPr>
          <p:spPr bwMode="auto">
            <a:xfrm>
              <a:off x="9080275" y="4460080"/>
              <a:ext cx="797012" cy="69229"/>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77" name="矩形 76" descr="e89d34e8-7760-4087-81af-c6a686c499c6"/>
            <p:cNvSpPr/>
            <p:nvPr/>
          </p:nvSpPr>
          <p:spPr bwMode="auto">
            <a:xfrm>
              <a:off x="9106902" y="4442330"/>
              <a:ext cx="140232"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78" name="矩形 77" descr="95e72dde-29fa-4464-8f2e-3b5021087814"/>
            <p:cNvSpPr/>
            <p:nvPr/>
          </p:nvSpPr>
          <p:spPr bwMode="auto">
            <a:xfrm>
              <a:off x="9257784" y="4442330"/>
              <a:ext cx="140232"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79" name="矩形 78" descr="cfa1059c-566b-42c7-ad65-f7f449313dba"/>
            <p:cNvSpPr/>
            <p:nvPr/>
          </p:nvSpPr>
          <p:spPr bwMode="auto">
            <a:xfrm>
              <a:off x="9406890" y="4442330"/>
              <a:ext cx="143782"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0" name="矩形 79" descr="6c1cf2e4-2f2a-4d1e-8f4a-b3b67b14fda0"/>
            <p:cNvSpPr/>
            <p:nvPr/>
          </p:nvSpPr>
          <p:spPr bwMode="auto">
            <a:xfrm>
              <a:off x="9559548" y="4442330"/>
              <a:ext cx="142007"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1" name="矩形 80" descr="cc60dcab-e9c3-4be9-bbc3-b3f1b7c61ba5"/>
            <p:cNvSpPr/>
            <p:nvPr/>
          </p:nvSpPr>
          <p:spPr bwMode="auto">
            <a:xfrm>
              <a:off x="9710430" y="4442330"/>
              <a:ext cx="142007" cy="30177"/>
            </a:xfrm>
            <a:prstGeom prst="rect">
              <a:avLst/>
            </a:prstGeom>
            <a:solidFill>
              <a:srgbClr val="C5D5E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grpSp>
          <p:nvGrpSpPr>
            <p:cNvPr id="82" name="组合 81" descr="4ac2072c-c69f-4627-a0ae-8692a3a313d1"/>
            <p:cNvGrpSpPr/>
            <p:nvPr/>
          </p:nvGrpSpPr>
          <p:grpSpPr>
            <a:xfrm rot="20542600">
              <a:off x="9801702" y="982368"/>
              <a:ext cx="1065050" cy="745535"/>
              <a:chOff x="7074431" y="2665473"/>
              <a:chExt cx="1065050" cy="745535"/>
            </a:xfrm>
          </p:grpSpPr>
          <p:sp>
            <p:nvSpPr>
              <p:cNvPr id="83" name="任意多边形: 形状 82" descr="0a1ae6c6-82b2-4c31-a6ba-2d033022831c"/>
              <p:cNvSpPr/>
              <p:nvPr/>
            </p:nvSpPr>
            <p:spPr bwMode="auto">
              <a:xfrm>
                <a:off x="7074431" y="2665473"/>
                <a:ext cx="1065050" cy="745535"/>
              </a:xfrm>
              <a:custGeom>
                <a:avLst/>
                <a:gdLst>
                  <a:gd name="T0" fmla="*/ 414 w 446"/>
                  <a:gd name="T1" fmla="*/ 0 h 312"/>
                  <a:gd name="T2" fmla="*/ 32 w 446"/>
                  <a:gd name="T3" fmla="*/ 0 h 312"/>
                  <a:gd name="T4" fmla="*/ 0 w 446"/>
                  <a:gd name="T5" fmla="*/ 32 h 312"/>
                  <a:gd name="T6" fmla="*/ 0 w 446"/>
                  <a:gd name="T7" fmla="*/ 215 h 312"/>
                  <a:gd name="T8" fmla="*/ 32 w 446"/>
                  <a:gd name="T9" fmla="*/ 246 h 312"/>
                  <a:gd name="T10" fmla="*/ 44 w 446"/>
                  <a:gd name="T11" fmla="*/ 246 h 312"/>
                  <a:gd name="T12" fmla="*/ 53 w 446"/>
                  <a:gd name="T13" fmla="*/ 312 h 312"/>
                  <a:gd name="T14" fmla="*/ 98 w 446"/>
                  <a:gd name="T15" fmla="*/ 246 h 312"/>
                  <a:gd name="T16" fmla="*/ 414 w 446"/>
                  <a:gd name="T17" fmla="*/ 246 h 312"/>
                  <a:gd name="T18" fmla="*/ 446 w 446"/>
                  <a:gd name="T19" fmla="*/ 215 h 312"/>
                  <a:gd name="T20" fmla="*/ 446 w 446"/>
                  <a:gd name="T21" fmla="*/ 32 h 312"/>
                  <a:gd name="T22" fmla="*/ 414 w 446"/>
                  <a:gd name="T23" fmla="*/ 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312">
                    <a:moveTo>
                      <a:pt x="414" y="0"/>
                    </a:moveTo>
                    <a:cubicBezTo>
                      <a:pt x="32" y="0"/>
                      <a:pt x="32" y="0"/>
                      <a:pt x="32" y="0"/>
                    </a:cubicBezTo>
                    <a:cubicBezTo>
                      <a:pt x="14" y="0"/>
                      <a:pt x="0" y="14"/>
                      <a:pt x="0" y="32"/>
                    </a:cubicBezTo>
                    <a:cubicBezTo>
                      <a:pt x="0" y="215"/>
                      <a:pt x="0" y="215"/>
                      <a:pt x="0" y="215"/>
                    </a:cubicBezTo>
                    <a:cubicBezTo>
                      <a:pt x="0" y="232"/>
                      <a:pt x="14" y="246"/>
                      <a:pt x="32" y="246"/>
                    </a:cubicBezTo>
                    <a:cubicBezTo>
                      <a:pt x="44" y="246"/>
                      <a:pt x="44" y="246"/>
                      <a:pt x="44" y="246"/>
                    </a:cubicBezTo>
                    <a:cubicBezTo>
                      <a:pt x="53" y="312"/>
                      <a:pt x="53" y="312"/>
                      <a:pt x="53" y="312"/>
                    </a:cubicBezTo>
                    <a:cubicBezTo>
                      <a:pt x="98" y="246"/>
                      <a:pt x="98" y="246"/>
                      <a:pt x="98" y="246"/>
                    </a:cubicBezTo>
                    <a:cubicBezTo>
                      <a:pt x="414" y="246"/>
                      <a:pt x="414" y="246"/>
                      <a:pt x="414" y="246"/>
                    </a:cubicBezTo>
                    <a:cubicBezTo>
                      <a:pt x="432" y="246"/>
                      <a:pt x="446" y="232"/>
                      <a:pt x="446" y="215"/>
                    </a:cubicBezTo>
                    <a:cubicBezTo>
                      <a:pt x="446" y="32"/>
                      <a:pt x="446" y="32"/>
                      <a:pt x="446" y="32"/>
                    </a:cubicBezTo>
                    <a:cubicBezTo>
                      <a:pt x="446" y="14"/>
                      <a:pt x="432" y="0"/>
                      <a:pt x="414" y="0"/>
                    </a:cubicBezTo>
                    <a:close/>
                  </a:path>
                </a:pathLst>
              </a:custGeom>
              <a:solidFill>
                <a:srgbClr val="A5D1F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椭圆 83" descr="f52fc741-852a-4400-a63c-180710bfc5eb"/>
              <p:cNvSpPr/>
              <p:nvPr/>
            </p:nvSpPr>
            <p:spPr bwMode="auto">
              <a:xfrm>
                <a:off x="7377971" y="2919309"/>
                <a:ext cx="83429" cy="834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椭圆 84" descr="4df3a428-1993-4e0b-a4fb-4cb6723def53"/>
              <p:cNvSpPr/>
              <p:nvPr/>
            </p:nvSpPr>
            <p:spPr bwMode="auto">
              <a:xfrm>
                <a:off x="7566130" y="2919309"/>
                <a:ext cx="81654" cy="834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椭圆 85" descr="bd503064-892b-4ffa-9d21-2ef8530e4d85"/>
              <p:cNvSpPr/>
              <p:nvPr/>
            </p:nvSpPr>
            <p:spPr bwMode="auto">
              <a:xfrm>
                <a:off x="7752513" y="2919309"/>
                <a:ext cx="83429" cy="834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2" name="标题 1" descr="74d83496-28ae-46b1-9318-0ded9f79fcd4"/>
          <p:cNvSpPr>
            <a:spLocks noGrp="1"/>
          </p:cNvSpPr>
          <p:nvPr>
            <p:ph type="title" hasCustomPrompt="1"/>
          </p:nvPr>
        </p:nvSpPr>
        <p:spPr>
          <a:xfrm>
            <a:off x="5099992" y="1130300"/>
            <a:ext cx="6418908" cy="3187700"/>
          </a:xfrm>
        </p:spPr>
        <p:txBody>
          <a:bodyPr anchor="ctr">
            <a:noAutofit/>
          </a:bodyPr>
          <a:lstStyle>
            <a:lvl1pPr algn="ctr">
              <a:defRPr sz="4800"/>
            </a:lvl1pPr>
          </a:lstStyle>
          <a:p>
            <a:pPr lvl="0"/>
            <a:r>
              <a:rPr lang="en-US"/>
              <a:t>Click to add title</a:t>
            </a:r>
          </a:p>
        </p:txBody>
      </p:sp>
      <p:sp>
        <p:nvSpPr>
          <p:cNvPr id="4" name="文本占位符 3" descr="86e3c692-0720-4add-a971-c323d51bd4b2"/>
          <p:cNvSpPr>
            <a:spLocks noGrp="1"/>
          </p:cNvSpPr>
          <p:nvPr>
            <p:ph type="body" sz="quarter" idx="13" hasCustomPrompt="1"/>
          </p:nvPr>
        </p:nvSpPr>
        <p:spPr>
          <a:xfrm>
            <a:off x="5107230" y="4531272"/>
            <a:ext cx="6418908" cy="274320"/>
          </a:xfrm>
        </p:spPr>
        <p:txBody>
          <a:bodyPr anchor="ctr"/>
          <a:lstStyle>
            <a:lvl1pPr marL="0" indent="0" algn="ctr">
              <a:buNone/>
              <a:defRPr sz="1200">
                <a:solidFill>
                  <a:schemeClr val="tx1"/>
                </a:solidFill>
              </a:defRPr>
            </a:lvl1pPr>
          </a:lstStyle>
          <a:p>
            <a:pPr lvl="0"/>
            <a:r>
              <a:rPr lang="en-US"/>
              <a:t>Presenter name</a:t>
            </a:r>
          </a:p>
        </p:txBody>
      </p:sp>
      <p:sp>
        <p:nvSpPr>
          <p:cNvPr id="5" name="文本占位符 4" descr="37e0c321-9f55-4e6c-8950-712daa4ff666"/>
          <p:cNvSpPr>
            <a:spLocks noGrp="1"/>
          </p:cNvSpPr>
          <p:nvPr>
            <p:ph type="body" sz="quarter" idx="14" hasCustomPrompt="1"/>
          </p:nvPr>
        </p:nvSpPr>
        <p:spPr>
          <a:xfrm>
            <a:off x="5107230" y="4805592"/>
            <a:ext cx="6418908" cy="274320"/>
          </a:xfrm>
        </p:spPr>
        <p:txBody>
          <a:bodyPr anchor="ctr"/>
          <a:lstStyle>
            <a:lvl1pPr marL="0" indent="0" algn="ctr">
              <a:buNone/>
              <a:defRPr sz="1200">
                <a:solidFill>
                  <a:schemeClr val="tx1"/>
                </a:solidFill>
              </a:defRPr>
            </a:lvl1pPr>
          </a:lstStyle>
          <a:p>
            <a:pPr lvl="0"/>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0400" y="128587"/>
            <a:ext cx="10858500" cy="900112"/>
          </a:xfrm>
          <a:prstGeom prst="rect">
            <a:avLst/>
          </a:prstGeom>
        </p:spPr>
        <p:txBody>
          <a:bodyPr vert="horz" lIns="91440" tIns="45720" rIns="91440" bIns="45720" rtlCol="0" anchor="b">
            <a:normAutofit/>
          </a:bodyPr>
          <a:lstStyle/>
          <a:p>
            <a:pPr lvl="0"/>
            <a:r>
              <a:rPr lang="en-US"/>
              <a:t>Click to add title</a:t>
            </a:r>
          </a:p>
        </p:txBody>
      </p:sp>
      <p:sp>
        <p:nvSpPr>
          <p:cNvPr id="3" name="文本占位符 2"/>
          <p:cNvSpPr>
            <a:spLocks noGrp="1"/>
          </p:cNvSpPr>
          <p:nvPr>
            <p:ph type="body" idx="1"/>
          </p:nvPr>
        </p:nvSpPr>
        <p:spPr>
          <a:xfrm>
            <a:off x="660400" y="1130300"/>
            <a:ext cx="10858500" cy="5003800"/>
          </a:xfrm>
          <a:prstGeom prst="rect">
            <a:avLst/>
          </a:prstGeom>
        </p:spPr>
        <p:txBody>
          <a:bodyPr vert="horz" lIns="91440" tIns="45720" rIns="91440" bIns="45720" rtlCol="0">
            <a:normAutofit/>
          </a:body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4" name="日期占位符 3"/>
          <p:cNvSpPr>
            <a:spLocks noGrp="1"/>
          </p:cNvSpPr>
          <p:nvPr>
            <p:ph type="dt" sz="half" idx="2"/>
          </p:nvPr>
        </p:nvSpPr>
        <p:spPr>
          <a:xfrm>
            <a:off x="4718050" y="6409690"/>
            <a:ext cx="2743200" cy="274320"/>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5" name="页脚占位符 4"/>
          <p:cNvSpPr>
            <a:spLocks noGrp="1"/>
          </p:cNvSpPr>
          <p:nvPr>
            <p:ph type="ftr" sz="quarter" idx="3"/>
          </p:nvPr>
        </p:nvSpPr>
        <p:spPr>
          <a:xfrm>
            <a:off x="660399" y="6409690"/>
            <a:ext cx="3657600" cy="27432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灯片编号占位符 5"/>
          <p:cNvSpPr>
            <a:spLocks noGrp="1"/>
          </p:cNvSpPr>
          <p:nvPr>
            <p:ph type="sldNum" sz="quarter" idx="4"/>
          </p:nvPr>
        </p:nvSpPr>
        <p:spPr>
          <a:xfrm>
            <a:off x="7861300" y="6409690"/>
            <a:ext cx="3657600" cy="274320"/>
          </a:xfrm>
          <a:prstGeom prst="rect">
            <a:avLst/>
          </a:prstGeom>
        </p:spPr>
        <p:txBody>
          <a:bodyPr vert="horz" lIns="91440" tIns="45720" rIns="91440" bIns="45720" rtlCol="0" anchor="ctr"/>
          <a:lstStyle>
            <a:lvl1pPr algn="r">
              <a:defRPr sz="1000">
                <a:solidFill>
                  <a:schemeClr val="tx1">
                    <a:tint val="75000"/>
                  </a:schemeClr>
                </a:solidFill>
              </a:defRPr>
            </a:lvl1pPr>
          </a:lstStyle>
          <a:p>
            <a:fld id="{C8BB1146-E542-4D4E-B8E9-6919A11DDD48}"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1" r:id="rId4"/>
    <p:sldLayoutId id="2147483654" r:id="rId5"/>
    <p:sldLayoutId id="2147483655" r:id="rId6"/>
    <p:sldLayoutId id="2147483657" r:id="rId7"/>
  </p:sldLayoutIdLst>
  <p:transition/>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0dd02c5e-b165-4389-b812-6d0f5828fc93"/>
          <p:cNvSpPr>
            <a:spLocks noGrp="1"/>
          </p:cNvSpPr>
          <p:nvPr>
            <p:ph type="ctrTitle" hasCustomPrompt="1"/>
          </p:nvPr>
        </p:nvSpPr>
        <p:spPr>
          <a:xfrm>
            <a:off x="660399" y="1130300"/>
            <a:ext cx="6187661" cy="2217118"/>
          </a:xfrm>
        </p:spPr>
        <p:txBody>
          <a:bodyPr anchorCtr="0"/>
          <a:lstStyle/>
          <a:p>
            <a:pPr algn="l">
              <a:lnSpc>
                <a:spcPct val="100000"/>
              </a:lnSpc>
              <a:spcBef>
                <a:spcPct val="0"/>
              </a:spcBef>
            </a:pPr>
            <a:r>
              <a:rPr lang="en-US" sz="4400" b="1" i="0" u="none" dirty="0">
                <a:solidFill>
                  <a:srgbClr val="000000"/>
                </a:solidFill>
                <a:latin typeface="Arial"/>
              </a:rPr>
              <a:t>Internet Slang</a:t>
            </a:r>
            <a:br>
              <a:rPr lang="en-US" sz="3360" b="1" i="0" u="none" dirty="0">
                <a:solidFill>
                  <a:srgbClr val="000000"/>
                </a:solidFill>
                <a:latin typeface="Arial"/>
              </a:rPr>
            </a:br>
            <a:r>
              <a:rPr lang="en-US" sz="3360" b="1" i="0" u="none" dirty="0">
                <a:solidFill>
                  <a:srgbClr val="000000"/>
                </a:solidFill>
                <a:latin typeface="Arial"/>
              </a:rPr>
              <a:t>—Evolution or Degradation?</a:t>
            </a:r>
          </a:p>
        </p:txBody>
      </p:sp>
      <p:sp>
        <p:nvSpPr>
          <p:cNvPr id="4" name="文本占位符 3" descr="8422f061-7a4c-4607-aebe-50fb201692fb"/>
          <p:cNvSpPr>
            <a:spLocks noGrp="1"/>
          </p:cNvSpPr>
          <p:nvPr>
            <p:ph type="body" sz="quarter" idx="13" hasCustomPrompt="1"/>
          </p:nvPr>
        </p:nvSpPr>
        <p:spPr/>
        <p:txBody>
          <a:bodyPr anchorCtr="0">
            <a:noAutofit/>
          </a:bodyPr>
          <a:lstStyle/>
          <a:p>
            <a:pPr algn="l">
              <a:lnSpc>
                <a:spcPct val="120000"/>
              </a:lnSpc>
              <a:spcBef>
                <a:spcPts val="1000"/>
              </a:spcBef>
            </a:pPr>
            <a:r>
              <a:rPr lang="zh-CN" altLang="en-US" sz="1600" b="0" i="0" u="none" dirty="0">
                <a:solidFill>
                  <a:srgbClr val="000000"/>
                </a:solidFill>
                <a:ea typeface="微软雅黑"/>
              </a:rPr>
              <a:t>宋亦寒 </a:t>
            </a:r>
            <a:r>
              <a:rPr lang="en-US" altLang="zh-CN" sz="1600" b="0" i="0" u="none" dirty="0">
                <a:solidFill>
                  <a:srgbClr val="000000"/>
                </a:solidFill>
                <a:ea typeface="微软雅黑"/>
              </a:rPr>
              <a:t>Alex</a:t>
            </a:r>
            <a:endParaRPr lang="en-US" sz="1600" b="0" i="0" u="none" dirty="0">
              <a:solidFill>
                <a:srgbClr val="000000"/>
              </a:solidFill>
              <a:ea typeface="微软雅黑"/>
            </a:endParaRPr>
          </a:p>
        </p:txBody>
      </p:sp>
      <p:sp>
        <p:nvSpPr>
          <p:cNvPr id="5" name="文本占位符 4" descr="2d2a3084-f7b7-4b12-ad2d-0a277608389f"/>
          <p:cNvSpPr>
            <a:spLocks noGrp="1"/>
          </p:cNvSpPr>
          <p:nvPr>
            <p:ph type="body" sz="quarter" idx="14" hasCustomPrompt="1"/>
          </p:nvPr>
        </p:nvSpPr>
        <p:spPr/>
        <p:txBody>
          <a:bodyPr anchorCtr="0">
            <a:noAutofit/>
          </a:bodyPr>
          <a:lstStyle/>
          <a:p>
            <a:pPr algn="l">
              <a:lnSpc>
                <a:spcPct val="120000"/>
              </a:lnSpc>
              <a:spcBef>
                <a:spcPts val="1000"/>
              </a:spcBef>
            </a:pPr>
            <a:r>
              <a:rPr lang="en-US" sz="1600" dirty="0">
                <a:latin typeface="微软雅黑"/>
              </a:rPr>
              <a:t>2025.12.26</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B6D67FC-DB1D-50B4-BB9E-1463466B1062}"/>
              </a:ext>
            </a:extLst>
          </p:cNvPr>
          <p:cNvSpPr txBox="1"/>
          <p:nvPr/>
        </p:nvSpPr>
        <p:spPr>
          <a:xfrm>
            <a:off x="203753" y="1028343"/>
            <a:ext cx="6838122" cy="3339376"/>
          </a:xfrm>
          <a:prstGeom prst="rect">
            <a:avLst/>
          </a:prstGeom>
          <a:noFill/>
        </p:spPr>
        <p:txBody>
          <a:bodyPr wrap="square" rtlCol="0">
            <a:spAutoFit/>
          </a:bodyPr>
          <a:lstStyle/>
          <a:p>
            <a:r>
              <a:rPr lang="en-US" altLang="zh-CN" sz="2400" dirty="0"/>
              <a:t>Here is a video that contrasts modern slang with classical precision, encouraging people to use </a:t>
            </a:r>
            <a:r>
              <a:rPr lang="en-US" altLang="zh-CN" sz="2400" b="1" dirty="0"/>
              <a:t>classical expressions</a:t>
            </a:r>
            <a:r>
              <a:rPr lang="en-US" altLang="zh-CN" sz="2400" dirty="0"/>
              <a:t> instead of </a:t>
            </a:r>
            <a:r>
              <a:rPr lang="en-US" altLang="zh-CN" sz="2400" b="1" dirty="0"/>
              <a:t>slang. </a:t>
            </a:r>
            <a:endParaRPr lang="en-US" altLang="zh-CN" sz="2400" dirty="0"/>
          </a:p>
          <a:p>
            <a:endParaRPr lang="en-US" altLang="zh-CN" sz="2400" dirty="0"/>
          </a:p>
          <a:p>
            <a:r>
              <a:rPr lang="en-US" altLang="zh-CN" sz="2400" dirty="0"/>
              <a:t>——</a:t>
            </a:r>
            <a:r>
              <a:rPr lang="en-US" altLang="zh-CN" sz="2400" i="1" dirty="0"/>
              <a:t>It’s a wrap.</a:t>
            </a:r>
            <a:r>
              <a:rPr lang="zh-CN" altLang="en-US" sz="2400" dirty="0"/>
              <a:t>大功告成。圆满完成。</a:t>
            </a:r>
            <a:endParaRPr lang="en-US" altLang="zh-CN" sz="2400" dirty="0"/>
          </a:p>
          <a:p>
            <a:r>
              <a:rPr lang="en-US" altLang="zh-CN" sz="2400" i="1" dirty="0"/>
              <a:t>——It’s an inevitable destiny.</a:t>
            </a:r>
            <a:r>
              <a:rPr lang="zh-CN" altLang="en-US" sz="2400" dirty="0"/>
              <a:t>不可避免的命运。</a:t>
            </a:r>
            <a:endParaRPr lang="en-US" altLang="zh-CN" sz="2400" dirty="0"/>
          </a:p>
          <a:p>
            <a:endParaRPr lang="en-US" altLang="zh-CN" sz="2400" i="1" dirty="0"/>
          </a:p>
          <a:p>
            <a:r>
              <a:rPr lang="en-US" altLang="zh-CN" sz="2150" dirty="0"/>
              <a:t>——</a:t>
            </a:r>
            <a:r>
              <a:rPr lang="en-US" altLang="zh-CN" sz="2150" i="1" dirty="0"/>
              <a:t>These are my mom's hand-wrapped dumplings.</a:t>
            </a:r>
          </a:p>
          <a:p>
            <a:r>
              <a:rPr lang="en-US" altLang="zh-CN" sz="2150" dirty="0"/>
              <a:t>——</a:t>
            </a:r>
            <a:r>
              <a:rPr lang="en-US" altLang="zh-CN" sz="2100" i="1" dirty="0"/>
              <a:t>These are “inevitable” dumplings made by my mom.</a:t>
            </a:r>
            <a:endParaRPr lang="zh-CN" altLang="en-US" sz="2100" i="1" dirty="0"/>
          </a:p>
        </p:txBody>
      </p:sp>
      <p:pic>
        <p:nvPicPr>
          <p:cNvPr id="4" name="屏幕录制 2025-12-20 203556">
            <a:hlinkClick r:id="" action="ppaction://media"/>
            <a:extLst>
              <a:ext uri="{FF2B5EF4-FFF2-40B4-BE49-F238E27FC236}">
                <a16:creationId xmlns:a16="http://schemas.microsoft.com/office/drawing/2014/main" id="{DF6FDB73-8E1B-9041-D875-06583DC5F8A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843424" y="85725"/>
            <a:ext cx="3800475" cy="6686550"/>
          </a:xfrm>
          <a:prstGeom prst="rect">
            <a:avLst/>
          </a:prstGeom>
        </p:spPr>
      </p:pic>
    </p:spTree>
    <p:extLst>
      <p:ext uri="{BB962C8B-B14F-4D97-AF65-F5344CB8AC3E}">
        <p14:creationId xmlns:p14="http://schemas.microsoft.com/office/powerpoint/2010/main" val="32714469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1281a3c9-71e4-45ed-b2a8-ac79597a455d"/>
          <p:cNvSpPr>
            <a:spLocks noGrp="1"/>
          </p:cNvSpPr>
          <p:nvPr>
            <p:ph type="title" hasCustomPrompt="1"/>
          </p:nvPr>
        </p:nvSpPr>
        <p:spPr/>
        <p:txBody>
          <a:bodyPr anchorCtr="0">
            <a:normAutofit/>
          </a:bodyPr>
          <a:lstStyle/>
          <a:p>
            <a:pPr algn="l">
              <a:lnSpc>
                <a:spcPct val="100000"/>
              </a:lnSpc>
              <a:spcBef>
                <a:spcPct val="0"/>
              </a:spcBef>
            </a:pPr>
            <a:r>
              <a:rPr lang="en-US" sz="3200" b="1" i="0" u="none" dirty="0">
                <a:solidFill>
                  <a:srgbClr val="000000"/>
                </a:solidFill>
                <a:latin typeface="Arial"/>
              </a:rPr>
              <a:t>Introduction</a:t>
            </a:r>
          </a:p>
        </p:txBody>
      </p:sp>
      <p:sp>
        <p:nvSpPr>
          <p:cNvPr id="5" name="文本框 4">
            <a:extLst>
              <a:ext uri="{FF2B5EF4-FFF2-40B4-BE49-F238E27FC236}">
                <a16:creationId xmlns:a16="http://schemas.microsoft.com/office/drawing/2014/main" id="{6FB6909C-9387-2CC1-333C-827A4B0D4F6A}"/>
              </a:ext>
            </a:extLst>
          </p:cNvPr>
          <p:cNvSpPr txBox="1"/>
          <p:nvPr/>
        </p:nvSpPr>
        <p:spPr>
          <a:xfrm>
            <a:off x="660400" y="1028699"/>
            <a:ext cx="8289235" cy="954107"/>
          </a:xfrm>
          <a:prstGeom prst="rect">
            <a:avLst/>
          </a:prstGeom>
          <a:noFill/>
        </p:spPr>
        <p:txBody>
          <a:bodyPr wrap="square" rtlCol="0">
            <a:spAutoFit/>
          </a:bodyPr>
          <a:lstStyle/>
          <a:p>
            <a:r>
              <a:rPr lang="en-US" altLang="zh-CN" sz="2800" dirty="0"/>
              <a:t>We live in an era where internet slang and viral memes move faster than the speed of thought.</a:t>
            </a:r>
          </a:p>
        </p:txBody>
      </p:sp>
      <p:pic>
        <p:nvPicPr>
          <p:cNvPr id="7" name="图片 6" descr="文本, 信件&#10;&#10;AI 生成的内容可能不正确。">
            <a:extLst>
              <a:ext uri="{FF2B5EF4-FFF2-40B4-BE49-F238E27FC236}">
                <a16:creationId xmlns:a16="http://schemas.microsoft.com/office/drawing/2014/main" id="{FA96E110-6D04-2DFB-DCD6-E65CC3D2B18A}"/>
              </a:ext>
            </a:extLst>
          </p:cNvPr>
          <p:cNvPicPr>
            <a:picLocks noChangeAspect="1"/>
          </p:cNvPicPr>
          <p:nvPr/>
        </p:nvPicPr>
        <p:blipFill>
          <a:blip r:embed="rId2"/>
          <a:stretch>
            <a:fillRect/>
          </a:stretch>
        </p:blipFill>
        <p:spPr>
          <a:xfrm>
            <a:off x="518418" y="2332663"/>
            <a:ext cx="4110054" cy="1782137"/>
          </a:xfrm>
          <a:prstGeom prst="rect">
            <a:avLst/>
          </a:prstGeom>
        </p:spPr>
      </p:pic>
      <p:pic>
        <p:nvPicPr>
          <p:cNvPr id="9" name="图片 8" descr="图形用户界面, 文本, 应用程序&#10;&#10;AI 生成的内容可能不正确。">
            <a:extLst>
              <a:ext uri="{FF2B5EF4-FFF2-40B4-BE49-F238E27FC236}">
                <a16:creationId xmlns:a16="http://schemas.microsoft.com/office/drawing/2014/main" id="{8CF48B44-E78B-C2C9-0C50-39FC33C8CE64}"/>
              </a:ext>
            </a:extLst>
          </p:cNvPr>
          <p:cNvPicPr>
            <a:picLocks noChangeAspect="1"/>
          </p:cNvPicPr>
          <p:nvPr/>
        </p:nvPicPr>
        <p:blipFill>
          <a:blip r:embed="rId3"/>
          <a:stretch>
            <a:fillRect/>
          </a:stretch>
        </p:blipFill>
        <p:spPr>
          <a:xfrm>
            <a:off x="518417" y="4232312"/>
            <a:ext cx="5712991" cy="1782137"/>
          </a:xfrm>
          <a:prstGeom prst="rect">
            <a:avLst/>
          </a:prstGeom>
        </p:spPr>
      </p:pic>
      <p:pic>
        <p:nvPicPr>
          <p:cNvPr id="11" name="图片 10" descr="文本, 信件&#10;&#10;AI 生成的内容可能不正确。">
            <a:extLst>
              <a:ext uri="{FF2B5EF4-FFF2-40B4-BE49-F238E27FC236}">
                <a16:creationId xmlns:a16="http://schemas.microsoft.com/office/drawing/2014/main" id="{F7E8CBA1-C0BD-1616-AC09-1AAFC2FA9F58}"/>
              </a:ext>
            </a:extLst>
          </p:cNvPr>
          <p:cNvPicPr>
            <a:picLocks noChangeAspect="1"/>
          </p:cNvPicPr>
          <p:nvPr/>
        </p:nvPicPr>
        <p:blipFill>
          <a:blip r:embed="rId4"/>
          <a:stretch>
            <a:fillRect/>
          </a:stretch>
        </p:blipFill>
        <p:spPr>
          <a:xfrm>
            <a:off x="6089650" y="1894156"/>
            <a:ext cx="4153952" cy="2414457"/>
          </a:xfrm>
          <a:prstGeom prst="rect">
            <a:avLst/>
          </a:prstGeom>
        </p:spPr>
      </p:pic>
      <p:pic>
        <p:nvPicPr>
          <p:cNvPr id="13" name="图片 12" descr="手机屏幕截图&#10;&#10;AI 生成的内容可能不正确。">
            <a:extLst>
              <a:ext uri="{FF2B5EF4-FFF2-40B4-BE49-F238E27FC236}">
                <a16:creationId xmlns:a16="http://schemas.microsoft.com/office/drawing/2014/main" id="{31A135F4-885E-4482-D19F-E844F0C9D398}"/>
              </a:ext>
            </a:extLst>
          </p:cNvPr>
          <p:cNvPicPr>
            <a:picLocks noChangeAspect="1"/>
          </p:cNvPicPr>
          <p:nvPr/>
        </p:nvPicPr>
        <p:blipFill>
          <a:blip r:embed="rId5"/>
          <a:stretch>
            <a:fillRect/>
          </a:stretch>
        </p:blipFill>
        <p:spPr>
          <a:xfrm>
            <a:off x="6143184" y="4232312"/>
            <a:ext cx="4046883" cy="257881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1281a3c9-71e4-45ed-b2a8-ac79597a455d"/>
          <p:cNvSpPr>
            <a:spLocks noGrp="1"/>
          </p:cNvSpPr>
          <p:nvPr>
            <p:ph type="title" hasCustomPrompt="1"/>
          </p:nvPr>
        </p:nvSpPr>
        <p:spPr/>
        <p:txBody>
          <a:bodyPr anchorCtr="0">
            <a:normAutofit/>
          </a:bodyPr>
          <a:lstStyle/>
          <a:p>
            <a:r>
              <a:rPr lang="en-US" sz="3200" b="1" i="0" u="none" dirty="0">
                <a:solidFill>
                  <a:srgbClr val="000000"/>
                </a:solidFill>
                <a:latin typeface="Arial"/>
              </a:rPr>
              <a:t>Argument A: </a:t>
            </a:r>
            <a:r>
              <a:rPr lang="en-US" altLang="zh-CN" sz="3200" dirty="0"/>
              <a:t>Why We Love Slang</a:t>
            </a:r>
            <a:endParaRPr lang="en-US" sz="3200" b="1" i="0" u="none" dirty="0">
              <a:solidFill>
                <a:srgbClr val="000000"/>
              </a:solidFill>
              <a:latin typeface="Arial"/>
            </a:endParaRPr>
          </a:p>
        </p:txBody>
      </p:sp>
      <p:sp>
        <p:nvSpPr>
          <p:cNvPr id="3" name="文本框 2">
            <a:extLst>
              <a:ext uri="{FF2B5EF4-FFF2-40B4-BE49-F238E27FC236}">
                <a16:creationId xmlns:a16="http://schemas.microsoft.com/office/drawing/2014/main" id="{6971A2AA-D690-26BD-15F8-B9E295D55162}"/>
              </a:ext>
            </a:extLst>
          </p:cNvPr>
          <p:cNvSpPr txBox="1"/>
          <p:nvPr/>
        </p:nvSpPr>
        <p:spPr>
          <a:xfrm>
            <a:off x="660400" y="1510749"/>
            <a:ext cx="5898874" cy="2246769"/>
          </a:xfrm>
          <a:prstGeom prst="rect">
            <a:avLst/>
          </a:prstGeom>
          <a:noFill/>
        </p:spPr>
        <p:txBody>
          <a:bodyPr wrap="square" rtlCol="0">
            <a:spAutoFit/>
          </a:bodyPr>
          <a:lstStyle/>
          <a:p>
            <a:r>
              <a:rPr lang="en-US" altLang="zh-CN" sz="2800" dirty="0"/>
              <a:t>Efficient and expressive</a:t>
            </a:r>
          </a:p>
          <a:p>
            <a:endParaRPr lang="en-US" altLang="zh-CN" sz="2800" dirty="0"/>
          </a:p>
          <a:p>
            <a:r>
              <a:rPr lang="en-US" altLang="zh-CN" sz="2800" dirty="0"/>
              <a:t>Help us belong to a group</a:t>
            </a:r>
          </a:p>
          <a:p>
            <a:endParaRPr lang="en-US" altLang="zh-CN" sz="2800" dirty="0"/>
          </a:p>
          <a:p>
            <a:r>
              <a:rPr lang="en-US" altLang="zh-CN" sz="2800" dirty="0"/>
              <a:t>Interesting, fun and creative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1281a3c9-71e4-45ed-b2a8-ac79597a455d"/>
          <p:cNvSpPr>
            <a:spLocks noGrp="1"/>
          </p:cNvSpPr>
          <p:nvPr>
            <p:ph type="title" hasCustomPrompt="1"/>
          </p:nvPr>
        </p:nvSpPr>
        <p:spPr/>
        <p:txBody>
          <a:bodyPr anchorCtr="0">
            <a:normAutofit/>
          </a:bodyPr>
          <a:lstStyle/>
          <a:p>
            <a:r>
              <a:rPr lang="en-US" sz="3200" b="1" i="0" u="none" dirty="0">
                <a:solidFill>
                  <a:srgbClr val="000000"/>
                </a:solidFill>
                <a:latin typeface="Arial"/>
              </a:rPr>
              <a:t>Argument B: </a:t>
            </a:r>
            <a:r>
              <a:rPr lang="en-US" altLang="zh-CN" sz="3200" dirty="0"/>
              <a:t>The "Poverty of Language"</a:t>
            </a:r>
            <a:endParaRPr lang="en-US" sz="3200" b="1" i="0" u="none" dirty="0">
              <a:solidFill>
                <a:srgbClr val="000000"/>
              </a:solidFill>
              <a:latin typeface="Arial"/>
            </a:endParaRPr>
          </a:p>
        </p:txBody>
      </p:sp>
      <p:sp>
        <p:nvSpPr>
          <p:cNvPr id="3" name="文本框 2">
            <a:extLst>
              <a:ext uri="{FF2B5EF4-FFF2-40B4-BE49-F238E27FC236}">
                <a16:creationId xmlns:a16="http://schemas.microsoft.com/office/drawing/2014/main" id="{04D645E6-1A99-9ABA-607A-7464C81450AB}"/>
              </a:ext>
            </a:extLst>
          </p:cNvPr>
          <p:cNvSpPr txBox="1"/>
          <p:nvPr/>
        </p:nvSpPr>
        <p:spPr>
          <a:xfrm>
            <a:off x="660400" y="1351722"/>
            <a:ext cx="6436139" cy="3416320"/>
          </a:xfrm>
          <a:prstGeom prst="rect">
            <a:avLst/>
          </a:prstGeom>
          <a:noFill/>
        </p:spPr>
        <p:txBody>
          <a:bodyPr wrap="square" rtlCol="0">
            <a:spAutoFit/>
          </a:bodyPr>
          <a:lstStyle/>
          <a:p>
            <a:r>
              <a:rPr lang="en-US" altLang="zh-CN" sz="2400" dirty="0"/>
              <a:t>When we default to "It’s giving..." for every positive experience or "I'm dead" for every joke, we stop looking for the precise adjectives that truly define our feelings. If every beautiful sunset is just "aesthetic" and every minor inconvenience is "tragic”, our emotional vocabulary becomes smaller.</a:t>
            </a:r>
          </a:p>
          <a:p>
            <a:endParaRPr lang="en-US" altLang="zh-CN" sz="2400" dirty="0"/>
          </a:p>
          <a:p>
            <a:r>
              <a:rPr lang="en-US" altLang="zh-CN" sz="2400" dirty="0">
                <a:solidFill>
                  <a:srgbClr val="0070C0"/>
                </a:solidFill>
              </a:rPr>
              <a:t>Deep thinking requires deep language.</a:t>
            </a:r>
          </a:p>
        </p:txBody>
      </p:sp>
      <p:pic>
        <p:nvPicPr>
          <p:cNvPr id="3076" name="Picture 4" descr="Not a meme, just a cool sunrise from my work! - iFunny">
            <a:extLst>
              <a:ext uri="{FF2B5EF4-FFF2-40B4-BE49-F238E27FC236}">
                <a16:creationId xmlns:a16="http://schemas.microsoft.com/office/drawing/2014/main" id="{4729293C-B27A-DFF8-4534-5A7F317D06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12610" y="1203256"/>
            <a:ext cx="3460244" cy="552615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1281a3c9-71e4-45ed-b2a8-ac79597a455d"/>
          <p:cNvSpPr>
            <a:spLocks noGrp="1"/>
          </p:cNvSpPr>
          <p:nvPr>
            <p:ph type="title" hasCustomPrompt="1"/>
          </p:nvPr>
        </p:nvSpPr>
        <p:spPr/>
        <p:txBody>
          <a:bodyPr anchorCtr="0">
            <a:normAutofit/>
          </a:bodyPr>
          <a:lstStyle/>
          <a:p>
            <a:pPr algn="l">
              <a:lnSpc>
                <a:spcPct val="100000"/>
              </a:lnSpc>
              <a:spcBef>
                <a:spcPct val="0"/>
              </a:spcBef>
            </a:pPr>
            <a:r>
              <a:rPr lang="en-US" sz="3200" b="1" i="0" u="none" dirty="0">
                <a:solidFill>
                  <a:srgbClr val="000000"/>
                </a:solidFill>
                <a:latin typeface="Arial"/>
              </a:rPr>
              <a:t>Argument C: Critical Thinking</a:t>
            </a:r>
          </a:p>
        </p:txBody>
      </p:sp>
      <p:sp>
        <p:nvSpPr>
          <p:cNvPr id="17" name="文本框 16">
            <a:extLst>
              <a:ext uri="{FF2B5EF4-FFF2-40B4-BE49-F238E27FC236}">
                <a16:creationId xmlns:a16="http://schemas.microsoft.com/office/drawing/2014/main" id="{1131CF2C-1364-DCBC-4A52-4AA977827F99}"/>
              </a:ext>
            </a:extLst>
          </p:cNvPr>
          <p:cNvSpPr txBox="1"/>
          <p:nvPr/>
        </p:nvSpPr>
        <p:spPr>
          <a:xfrm>
            <a:off x="660399" y="1923221"/>
            <a:ext cx="9020313" cy="2954655"/>
          </a:xfrm>
          <a:prstGeom prst="rect">
            <a:avLst/>
          </a:prstGeom>
          <a:noFill/>
        </p:spPr>
        <p:txBody>
          <a:bodyPr wrap="square" rtlCol="0">
            <a:spAutoFit/>
          </a:bodyPr>
          <a:lstStyle/>
          <a:p>
            <a:r>
              <a:rPr lang="en-US" altLang="zh-CN" sz="2400" dirty="0"/>
              <a:t>We should treat internet slang like seasoning in a dish. A little bit adds flavor and excitement, but too much ruins the meal. </a:t>
            </a:r>
          </a:p>
          <a:p>
            <a:endParaRPr lang="en-US" altLang="zh-CN" sz="2400" dirty="0"/>
          </a:p>
          <a:p>
            <a:r>
              <a:rPr lang="en-US" altLang="zh-CN" sz="2400" dirty="0"/>
              <a:t>We should not let the slang think for us. Instead of letting a viral trend dictate our reactions, </a:t>
            </a:r>
            <a:r>
              <a:rPr lang="en-US" altLang="zh-CN" sz="2400" dirty="0">
                <a:solidFill>
                  <a:srgbClr val="0070C0"/>
                </a:solidFill>
              </a:rPr>
              <a:t>we should use Internet slang as a creative supplement to a foundation of strong, diverse language skills.</a:t>
            </a:r>
          </a:p>
          <a:p>
            <a:endParaRPr lang="zh-CN"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11c60083-504a-4138-bf22-ac5c798b9d71.source.5.zh-Hans.pptx" descr="8f1b85fc-be2e-497d-8139-b839d53a70ef">
            <a:extLst>
              <a:ext uri="{FF2B5EF4-FFF2-40B4-BE49-F238E27FC236}">
                <a16:creationId xmlns:a16="http://schemas.microsoft.com/office/drawing/2014/main" id="{9473C806-F02D-ED88-96E0-3F5B1AA015E4}"/>
              </a:ext>
            </a:extLst>
          </p:cNvPr>
          <p:cNvGrpSpPr/>
          <p:nvPr/>
        </p:nvGrpSpPr>
        <p:grpSpPr>
          <a:xfrm>
            <a:off x="606131" y="1424980"/>
            <a:ext cx="10919119" cy="3955800"/>
            <a:chOff x="621040" y="1424980"/>
            <a:chExt cx="10919119" cy="3955800"/>
          </a:xfrm>
        </p:grpSpPr>
        <p:sp>
          <p:nvSpPr>
            <p:cNvPr id="44" name="矩形 43" descr="ab70de11-b48d-44ad-8895-5226a059b602">
              <a:extLst>
                <a:ext uri="{FF2B5EF4-FFF2-40B4-BE49-F238E27FC236}">
                  <a16:creationId xmlns:a16="http://schemas.microsoft.com/office/drawing/2014/main" id="{D91C30AB-7857-4684-B06D-6D119BDF4C8A}"/>
                </a:ext>
              </a:extLst>
            </p:cNvPr>
            <p:cNvSpPr/>
            <p:nvPr/>
          </p:nvSpPr>
          <p:spPr>
            <a:xfrm>
              <a:off x="621040" y="2129580"/>
              <a:ext cx="2109603" cy="3251200"/>
            </a:xfrm>
            <a:prstGeom prst="rect">
              <a:avLst/>
            </a:pr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a:p>
          </p:txBody>
        </p:sp>
        <p:sp>
          <p:nvSpPr>
            <p:cNvPr id="6" name="Title" descr="dcb9d3f2-8595-4362-bdf6-17a21889deb1">
              <a:extLst>
                <a:ext uri="{FF2B5EF4-FFF2-40B4-BE49-F238E27FC236}">
                  <a16:creationId xmlns:a16="http://schemas.microsoft.com/office/drawing/2014/main" id="{9F9605CA-0BE7-DFC5-A060-FC2BEABF85FF}"/>
                </a:ext>
              </a:extLst>
            </p:cNvPr>
            <p:cNvSpPr txBox="1"/>
            <p:nvPr/>
          </p:nvSpPr>
          <p:spPr>
            <a:xfrm>
              <a:off x="681659" y="1424980"/>
              <a:ext cx="10858500" cy="461665"/>
            </a:xfrm>
            <a:prstGeom prst="rect">
              <a:avLst/>
            </a:prstGeom>
            <a:noFill/>
          </p:spPr>
          <p:txBody>
            <a:bodyPr vert="horz" wrap="square" rtlCol="0" anchor="t" anchorCtr="1">
              <a:normAutofit fontScale="92500" lnSpcReduction="10000"/>
            </a:bodyPr>
            <a:lstStyle/>
            <a:p>
              <a:r>
                <a:rPr lang="en-US" altLang="zh-CN" sz="2800" b="1" dirty="0"/>
                <a:t>Master the Tool, Don't Be the Tool</a:t>
              </a:r>
            </a:p>
          </p:txBody>
        </p:sp>
      </p:grpSp>
      <p:sp>
        <p:nvSpPr>
          <p:cNvPr id="3" name="文本框 2">
            <a:extLst>
              <a:ext uri="{FF2B5EF4-FFF2-40B4-BE49-F238E27FC236}">
                <a16:creationId xmlns:a16="http://schemas.microsoft.com/office/drawing/2014/main" id="{CCC8A759-6CD9-5F36-E358-5BB173A80A58}"/>
              </a:ext>
            </a:extLst>
          </p:cNvPr>
          <p:cNvSpPr txBox="1"/>
          <p:nvPr/>
        </p:nvSpPr>
        <p:spPr>
          <a:xfrm>
            <a:off x="1013791" y="2216426"/>
            <a:ext cx="10511459" cy="2677656"/>
          </a:xfrm>
          <a:prstGeom prst="rect">
            <a:avLst/>
          </a:prstGeom>
          <a:noFill/>
        </p:spPr>
        <p:txBody>
          <a:bodyPr wrap="square" rtlCol="0">
            <a:spAutoFit/>
          </a:bodyPr>
          <a:lstStyle/>
          <a:p>
            <a:r>
              <a:rPr lang="en-US" altLang="zh-CN" sz="2400" dirty="0"/>
              <a:t>In conclusion, Internet slang is a reflection of our time: fast, funny, and connected.</a:t>
            </a:r>
          </a:p>
          <a:p>
            <a:endParaRPr lang="en-US" altLang="zh-CN" sz="2400" dirty="0"/>
          </a:p>
          <a:p>
            <a:r>
              <a:rPr lang="en-US" altLang="zh-CN" sz="2400" dirty="0">
                <a:solidFill>
                  <a:srgbClr val="0070C0"/>
                </a:solidFill>
              </a:rPr>
              <a:t>Let us use the humor of the Internet to bridge gaps and build connections, but let us also cherish the beauty of the traditional dictionary. Let us ensure that while our fingers are busy typing the latest viral words, our minds remain capable of crafting original, profound, and timeless thoughts.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749138-DAA7-6312-3D43-AFABA67D56DE}"/>
              </a:ext>
            </a:extLst>
          </p:cNvPr>
          <p:cNvSpPr>
            <a:spLocks noGrp="1"/>
          </p:cNvSpPr>
          <p:nvPr>
            <p:ph type="title"/>
          </p:nvPr>
        </p:nvSpPr>
        <p:spPr>
          <a:xfrm>
            <a:off x="288787" y="2688535"/>
            <a:ext cx="11614426" cy="1480930"/>
          </a:xfrm>
        </p:spPr>
        <p:txBody>
          <a:bodyPr>
            <a:normAutofit/>
          </a:bodyPr>
          <a:lstStyle/>
          <a:p>
            <a:pPr algn="ctr"/>
            <a:r>
              <a:rPr lang="en-US" altLang="zh-CN" dirty="0"/>
              <a:t>The internet can give us the slang, </a:t>
            </a:r>
            <a:br>
              <a:rPr lang="en-US" altLang="zh-CN" dirty="0"/>
            </a:br>
            <a:r>
              <a:rPr lang="en-US" altLang="zh-CN" dirty="0"/>
              <a:t>but only we can give the words meaning.</a:t>
            </a:r>
            <a:br>
              <a:rPr lang="en-US" altLang="zh-CN" dirty="0"/>
            </a:br>
            <a:endParaRPr lang="zh-CN" altLang="en-US" dirty="0"/>
          </a:p>
        </p:txBody>
      </p:sp>
    </p:spTree>
    <p:extLst>
      <p:ext uri="{BB962C8B-B14F-4D97-AF65-F5344CB8AC3E}">
        <p14:creationId xmlns:p14="http://schemas.microsoft.com/office/powerpoint/2010/main" val="296145905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74d83496-28ae-46b1-9318-0ded9f79fcd4"/>
          <p:cNvSpPr>
            <a:spLocks noGrp="1"/>
          </p:cNvSpPr>
          <p:nvPr>
            <p:ph type="title" hasCustomPrompt="1"/>
          </p:nvPr>
        </p:nvSpPr>
        <p:spPr/>
        <p:txBody>
          <a:bodyPr anchorCtr="0"/>
          <a:lstStyle/>
          <a:p>
            <a:pPr algn="ctr">
              <a:lnSpc>
                <a:spcPct val="100000"/>
              </a:lnSpc>
              <a:spcBef>
                <a:spcPct val="0"/>
              </a:spcBef>
            </a:pPr>
            <a:r>
              <a:rPr lang="en-US" sz="4800" b="1" i="0" u="none" dirty="0">
                <a:solidFill>
                  <a:srgbClr val="000000"/>
                </a:solidFill>
                <a:ea typeface="微软雅黑"/>
              </a:rPr>
              <a:t>Thanks for listening</a:t>
            </a:r>
          </a:p>
        </p:txBody>
      </p:sp>
      <p:sp>
        <p:nvSpPr>
          <p:cNvPr id="4" name="文本占位符 3" descr="86e3c692-0720-4add-a971-c323d51bd4b2"/>
          <p:cNvSpPr>
            <a:spLocks noGrp="1"/>
          </p:cNvSpPr>
          <p:nvPr>
            <p:ph type="body" sz="quarter" idx="13" hasCustomPrompt="1"/>
          </p:nvPr>
        </p:nvSpPr>
        <p:spPr/>
        <p:txBody>
          <a:bodyPr anchorCtr="0">
            <a:noAutofit/>
          </a:bodyPr>
          <a:lstStyle/>
          <a:p>
            <a:pPr algn="ctr">
              <a:lnSpc>
                <a:spcPct val="120000"/>
              </a:lnSpc>
              <a:spcBef>
                <a:spcPts val="1000"/>
              </a:spcBef>
            </a:pPr>
            <a:r>
              <a:rPr lang="zh-CN" altLang="en-US" sz="1600" b="0" i="0" u="none" dirty="0">
                <a:solidFill>
                  <a:srgbClr val="000000"/>
                </a:solidFill>
                <a:ea typeface="微软雅黑"/>
              </a:rPr>
              <a:t>宋亦寒 </a:t>
            </a:r>
            <a:r>
              <a:rPr lang="en-US" altLang="zh-CN" sz="1600" b="0" i="0" u="none" dirty="0">
                <a:solidFill>
                  <a:srgbClr val="000000"/>
                </a:solidFill>
                <a:ea typeface="微软雅黑"/>
              </a:rPr>
              <a:t>Alex</a:t>
            </a:r>
            <a:endParaRPr lang="en-US" sz="1600" b="0" i="0" u="none" dirty="0">
              <a:solidFill>
                <a:srgbClr val="000000"/>
              </a:solidFill>
              <a:ea typeface="微软雅黑"/>
            </a:endParaRPr>
          </a:p>
        </p:txBody>
      </p:sp>
      <p:sp>
        <p:nvSpPr>
          <p:cNvPr id="5" name="文本占位符 4" descr="37e0c321-9f55-4e6c-8950-712daa4ff666"/>
          <p:cNvSpPr>
            <a:spLocks noGrp="1"/>
          </p:cNvSpPr>
          <p:nvPr>
            <p:ph type="body" sz="quarter" idx="14" hasCustomPrompt="1"/>
          </p:nvPr>
        </p:nvSpPr>
        <p:spPr/>
        <p:txBody>
          <a:bodyPr anchorCtr="0">
            <a:noAutofit/>
          </a:bodyPr>
          <a:lstStyle/>
          <a:p>
            <a:pPr algn="ctr">
              <a:lnSpc>
                <a:spcPct val="120000"/>
              </a:lnSpc>
              <a:spcBef>
                <a:spcPts val="1000"/>
              </a:spcBef>
            </a:pPr>
            <a:r>
              <a:rPr lang="en-US" sz="1600" dirty="0">
                <a:latin typeface="微软雅黑"/>
              </a:rPr>
              <a:t>2025.12.26</a:t>
            </a:r>
          </a:p>
        </p:txBody>
      </p:sp>
      <p:pic>
        <p:nvPicPr>
          <p:cNvPr id="7" name="图片 6" descr="穿着西装笔挺的男子与配字&#10;&#10;AI 生成的内容可能不正确。">
            <a:extLst>
              <a:ext uri="{FF2B5EF4-FFF2-40B4-BE49-F238E27FC236}">
                <a16:creationId xmlns:a16="http://schemas.microsoft.com/office/drawing/2014/main" id="{8958345F-F61A-E7C2-D416-0EB03099FF53}"/>
              </a:ext>
            </a:extLst>
          </p:cNvPr>
          <p:cNvPicPr>
            <a:picLocks noChangeAspect="1"/>
          </p:cNvPicPr>
          <p:nvPr/>
        </p:nvPicPr>
        <p:blipFill>
          <a:blip r:embed="rId2"/>
          <a:stretch>
            <a:fillRect/>
          </a:stretch>
        </p:blipFill>
        <p:spPr>
          <a:xfrm>
            <a:off x="230077" y="386890"/>
            <a:ext cx="4729548" cy="6084219"/>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_NET" val="8.0.0"/>
  <p:tag name="AS_OS" val="Microsoft Windows NT 10.0.22631.0"/>
  <p:tag name="AS_RELEASE_DATE" val="2023.10.14"/>
  <p:tag name="AS_TITLE" val="Aspose.Slides for .NET6"/>
  <p:tag name="AS_VERSION" val="23.10"/>
  <p:tag name="ISLIDE.GUIDESSETTING" val="{&quot;Id&quot;:&quot;GuidesStyle_Normal&quot;,&quot;Name&quot;:&quot;GuidesStyle_Normal&quot;,&quot;Kind&quot;:0,&quot;OldGuidesSetting&quot;:{&quot;HeaderHeight&quot;:15.0,&quot;FooterHeight&quot;:9.0,&quot;SideMargin&quot;:5.5,&quot;TopMargin&quot;:0.0,&quot;BottomMargin&quot;:0.0,&quot;IntervalMargin&quot;:1.5}}"/>
</p:tagLst>
</file>

<file path=ppt/theme/theme1.xml><?xml version="1.0" encoding="utf-8"?>
<a:theme xmlns:a="http://schemas.openxmlformats.org/drawingml/2006/main" name="Designed by iSlide">
  <a:themeElements>
    <a:clrScheme name="iSlide">
      <a:dk1>
        <a:srgbClr val="000000"/>
      </a:dk1>
      <a:lt1>
        <a:srgbClr val="FFFFFF"/>
      </a:lt1>
      <a:dk2>
        <a:srgbClr val="768394"/>
      </a:dk2>
      <a:lt2>
        <a:srgbClr val="F0F0F0"/>
      </a:lt2>
      <a:accent1>
        <a:srgbClr val="0E1B3D"/>
      </a:accent1>
      <a:accent2>
        <a:srgbClr val="39A1FF"/>
      </a:accent2>
      <a:accent3>
        <a:srgbClr val="C79D5B"/>
      </a:accent3>
      <a:accent4>
        <a:srgbClr val="7F7F7F"/>
      </a:accent4>
      <a:accent5>
        <a:srgbClr val="A5A5A5"/>
      </a:accent5>
      <a:accent6>
        <a:srgbClr val="C9C9C9"/>
      </a:accent6>
      <a:hlink>
        <a:srgbClr val="A40926"/>
      </a:hlink>
      <a:folHlink>
        <a:srgbClr val="BFBFBF"/>
      </a:folHlink>
    </a:clrScheme>
    <a:fontScheme name="iSlide">
      <a:majorFont>
        <a:latin typeface="Arial"/>
        <a:ea typeface="微软雅黑"/>
        <a:cs typeface="Arial"/>
      </a:majorFont>
      <a:minorFont>
        <a:latin typeface="Arial"/>
        <a:ea typeface="微软雅黑"/>
        <a:cs typeface="Arial"/>
      </a:minorFont>
    </a:fontScheme>
    <a:fmtScheme name="iSlid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Slid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等线 Light" panose="0211000402020202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等线" panose="0211000402020202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iSlide Presentation Template</Template>
  <TotalTime>354</TotalTime>
  <Words>368</Words>
  <Application>Microsoft Office PowerPoint</Application>
  <PresentationFormat>宽屏</PresentationFormat>
  <Paragraphs>34</Paragraphs>
  <Slides>9</Slides>
  <Notes>0</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9</vt:i4>
      </vt:variant>
    </vt:vector>
  </HeadingPairs>
  <TitlesOfParts>
    <vt:vector size="13" baseType="lpstr">
      <vt:lpstr>等线</vt:lpstr>
      <vt:lpstr>微软雅黑</vt:lpstr>
      <vt:lpstr>Arial</vt:lpstr>
      <vt:lpstr>Designed by iSlide</vt:lpstr>
      <vt:lpstr>Internet Slang —Evolution or Degradation?</vt:lpstr>
      <vt:lpstr>PowerPoint 演示文稿</vt:lpstr>
      <vt:lpstr>Introduction</vt:lpstr>
      <vt:lpstr>Argument A: Why We Love Slang</vt:lpstr>
      <vt:lpstr>Argument B: The "Poverty of Language"</vt:lpstr>
      <vt:lpstr>Argument C: Critical Thinking</vt:lpstr>
      <vt:lpstr>PowerPoint 演示文稿</vt:lpstr>
      <vt:lpstr>The internet can give us the slang,  but only we can give the words meaning. </vt:lpstr>
      <vt:lpstr>Thanks for listening</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iSlide</dc:creator>
  <cp:lastModifiedBy>亦寒 宋</cp:lastModifiedBy>
  <cp:revision>6</cp:revision>
  <cp:lastPrinted>2023-12-24T16:00:00Z</cp:lastPrinted>
  <dcterms:created xsi:type="dcterms:W3CDTF">2023-12-24T16:00:00Z</dcterms:created>
  <dcterms:modified xsi:type="dcterms:W3CDTF">2025-12-25T16:16:15Z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ac160230-2dab-4f96-8274-d564e6d94d7d</vt:lpwstr>
  </property>
</Properties>
</file>

<file path=docProps/thumbnail.jpeg>
</file>